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01_0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38"/>
  </p:notesMasterIdLst>
  <p:handoutMasterIdLst>
    <p:handoutMasterId r:id="rId39"/>
  </p:handoutMasterIdLst>
  <p:sldIdLst>
    <p:sldId id="300" r:id="rId5"/>
    <p:sldId id="257" r:id="rId6"/>
    <p:sldId id="294" r:id="rId7"/>
    <p:sldId id="259" r:id="rId8"/>
    <p:sldId id="260" r:id="rId9"/>
    <p:sldId id="261" r:id="rId10"/>
    <p:sldId id="305" r:id="rId11"/>
    <p:sldId id="302" r:id="rId12"/>
    <p:sldId id="303" r:id="rId13"/>
    <p:sldId id="304" r:id="rId14"/>
    <p:sldId id="263" r:id="rId15"/>
    <p:sldId id="299" r:id="rId16"/>
    <p:sldId id="265" r:id="rId17"/>
    <p:sldId id="258" r:id="rId18"/>
    <p:sldId id="266" r:id="rId19"/>
    <p:sldId id="283" r:id="rId20"/>
    <p:sldId id="284" r:id="rId21"/>
    <p:sldId id="282" r:id="rId22"/>
    <p:sldId id="287" r:id="rId23"/>
    <p:sldId id="289" r:id="rId24"/>
    <p:sldId id="290" r:id="rId25"/>
    <p:sldId id="274" r:id="rId26"/>
    <p:sldId id="296" r:id="rId27"/>
    <p:sldId id="295" r:id="rId28"/>
    <p:sldId id="278" r:id="rId29"/>
    <p:sldId id="288" r:id="rId30"/>
    <p:sldId id="270" r:id="rId31"/>
    <p:sldId id="271" r:id="rId32"/>
    <p:sldId id="298" r:id="rId33"/>
    <p:sldId id="280" r:id="rId34"/>
    <p:sldId id="297" r:id="rId35"/>
    <p:sldId id="279" r:id="rId36"/>
    <p:sldId id="275" r:id="rId37"/>
  </p:sldIdLst>
  <p:sldSz cx="9144000" cy="5143500" type="screen16x9"/>
  <p:notesSz cx="6858000" cy="9144000"/>
  <p:embeddedFontLst>
    <p:embeddedFont>
      <p:font typeface="D-DIN" panose="020B0504030202030204" pitchFamily="34" charset="0"/>
      <p:regular r:id="rId40"/>
      <p:bold r:id="rId41"/>
      <p: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55633A9-A45D-FD7A-0BA1-51888FC07104}" name="Takahashi Nagisa" initials="" userId="S::nagisa.takahashi@aalto.fi::18f5c4f2-8483-4846-aff6-7cba7aaf8323" providerId="AD"/>
  <p188:author id="{F28867B5-9D1A-086C-A567-F14F390BF7B4}" name="Tawabutr Harit" initials="HT" userId="S::harit.tawabutr@aalto.fi::84d27653-5fca-43db-902f-92594994af7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CF02"/>
    <a:srgbClr val="FFFFFF"/>
    <a:srgbClr val="3F91E4"/>
    <a:srgbClr val="3272B3"/>
    <a:srgbClr val="DD675B"/>
    <a:srgbClr val="ECDBC9"/>
    <a:srgbClr val="ECE4C9"/>
    <a:srgbClr val="FF8585"/>
    <a:srgbClr val="FF9999"/>
    <a:srgbClr val="EF8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0F6671-9EFF-41CD-AB7A-0EF8AEECD70E}" v="3" dt="2024-10-25T04:01:20.9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314" y="8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3.fntdata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1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48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2.fntdata"/></Relationships>
</file>

<file path=ppt/comments/modernComment_101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52F1612-D431-0F44-AFDC-6D9D2FF75CFC}" authorId="{755633A9-A45D-FD7A-0BA1-51888FC07104}" status="resolved" created="2024-10-24T22:58:58.022" complete="100000">
    <pc:sldMkLst xmlns:pc="http://schemas.microsoft.com/office/powerpoint/2013/main/command">
      <pc:docMk/>
      <pc:sldMk cId="0" sldId="257"/>
    </pc:sldMkLst>
    <p188:replyLst>
      <p188:reply id="{3ACEEA9E-4CE7-48ED-A4D9-879B3C1DAD37}" authorId="{F28867B5-9D1A-086C-A567-F14F390BF7B4}" created="2024-10-24T23:01:56.524">
        <p188:txBody>
          <a:bodyPr/>
          <a:lstStyle/>
          <a:p>
            <a:r>
              <a:rPr lang="en-US"/>
              <a:t>Well-connected, Unique, Innovative?</a:t>
            </a:r>
          </a:p>
        </p188:txBody>
      </p188:reply>
      <p188:reply id="{AAAC0AAD-D3E6-F44E-9C8C-9A0BBAB2A613}" authorId="{755633A9-A45D-FD7A-0BA1-51888FC07104}" created="2024-10-24T23:03:38.610">
        <p188:txBody>
          <a:bodyPr/>
          <a:lstStyle/>
          <a:p>
            <a:r>
              <a:rPr lang="en-FI"/>
              <a:t>Yeah, I understand that but still need good wording I guess. I’m thinking…</a:t>
            </a:r>
          </a:p>
        </p188:txBody>
      </p188:reply>
      <p188:reply id="{A13781A5-F873-A549-B3DD-D60B73180F8C}" authorId="{755633A9-A45D-FD7A-0BA1-51888FC07104}" created="2024-10-25T03:37:55.299">
        <p188:txBody>
          <a:bodyPr/>
          <a:lstStyle/>
          <a:p>
            <a:r>
              <a:rPr lang="en-FI"/>
              <a:t>urban ecology? where our ideas meet?</a:t>
            </a:r>
          </a:p>
        </p188:txBody>
      </p188:reply>
    </p188:replyLst>
    <p188:txBody>
      <a:bodyPr/>
      <a:lstStyle/>
      <a:p>
        <a:r>
          <a:rPr lang="en-FI"/>
          <a:t>Not sure about the big concept still…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8DC763A-2703-702F-BF64-F143C0140D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7C1FB4-2A88-8B83-80DF-9915423695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38C06-CC6B-4950-AEA5-196FCDF9287A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59C7A1-E7E1-CF30-B1DA-F3DA5A4227D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D7831D-D8EF-BD12-50F6-5DE6AFAE07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FD5EC3-E5A0-41DF-A57A-FCD711F800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6898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tuovi.com/myytavat-asunnot/helsinki/taloyhtiot/t83329/as-oy-helsingin-valaja" TargetMode="External"/><Relationship Id="rId3" Type="http://schemas.openxmlformats.org/officeDocument/2006/relationships/hyperlink" Target="https://www.rakennuslehti.fi/2024/06/autioituvaa-teollisuusaluetta-elvytetaan-asuntorakentamisella-helsingissa/" TargetMode="External"/><Relationship Id="rId7" Type="http://schemas.openxmlformats.org/officeDocument/2006/relationships/hyperlink" Target="https://asuntomarkkina.fi/vihdintien-bulevardikaupungin-asemakaavoitus-jatkuu-lansi-haagan-alueella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hoivatilat.fi/kutomokujan-paivakoti/" TargetMode="External"/><Relationship Id="rId5" Type="http://schemas.openxmlformats.org/officeDocument/2006/relationships/hyperlink" Target="https://www.hel.fi/fi/uutiset/kaupunginhallitus-esittaa-valtuustolle-pitajanmaen-asemanseudun-kaavamuutosta" TargetMode="External"/><Relationship Id="rId4" Type="http://schemas.openxmlformats.org/officeDocument/2006/relationships/hyperlink" Target="https://asuntomarkkina.fi/helsingin-pitajanmaen-asemapuistoon-570-asukasta/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1A7F50CB-9C1C-8042-4705-3ABC9899F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835DD4FD-C5DA-FA5E-4FBD-55EA776E63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80218B74-20B1-7114-57D6-F20FB5B3A0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6408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>
          <a:extLst>
            <a:ext uri="{FF2B5EF4-FFF2-40B4-BE49-F238E27FC236}">
              <a16:creationId xmlns:a16="http://schemas.microsoft.com/office/drawing/2014/main" id="{108BB0C6-8EB2-8DBC-C67B-ABEF44CF8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0df8037cec_0_10:notes">
            <a:extLst>
              <a:ext uri="{FF2B5EF4-FFF2-40B4-BE49-F238E27FC236}">
                <a16:creationId xmlns:a16="http://schemas.microsoft.com/office/drawing/2014/main" id="{4F6B289D-F920-B3E4-5667-EA31EE2D488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0df8037cec_0_10:notes">
            <a:extLst>
              <a:ext uri="{FF2B5EF4-FFF2-40B4-BE49-F238E27FC236}">
                <a16:creationId xmlns:a16="http://schemas.microsoft.com/office/drawing/2014/main" id="{9CBBE899-BBE2-C748-4213-6880838532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3985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0e137e1d2c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0e137e1d2c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0e137e1d2c_3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0e137e1d2c_3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Sources for the pictures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https://www.rakennuslehti.fi/2024/06/autioituvaa-teollisuusaluetta-elvytetaan-asuntorakentamisella-helsingissa/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https://asuntomarkkina.fi/helsingin-pitajanmaen-asemapuistoon-570-asukasta/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https://www.hel.fi/fi/uutiset/kaupunginhallitus-esittaa-valtuustolle-pitajanmaen-asemanseudun-kaavamuutosta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 </a:t>
            </a:r>
            <a:r>
              <a:rPr lang="en" u="sng">
                <a:solidFill>
                  <a:schemeClr val="hlink"/>
                </a:solidFill>
                <a:hlinkClick r:id="rId6"/>
              </a:rPr>
              <a:t>https://hoivatilat.fi/kutomokujan-paivakoti/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</a:t>
            </a:r>
            <a:r>
              <a:rPr lang="en" u="sng">
                <a:solidFill>
                  <a:schemeClr val="hlink"/>
                </a:solidFill>
                <a:hlinkClick r:id="rId7"/>
              </a:rPr>
              <a:t>https://asuntomarkkina.fi/vihdintien-bulevardikaupungin-asemakaavoitus-jatkuu-lansi-haagan-alueella/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 and 7 </a:t>
            </a:r>
            <a:r>
              <a:rPr lang="en" u="sng">
                <a:solidFill>
                  <a:schemeClr val="hlink"/>
                </a:solidFill>
                <a:hlinkClick r:id="rId8"/>
              </a:rPr>
              <a:t>https://www.etuovi.com/myytavat-asunnot/helsinki/taloyhtiot/t83329/as-oy-helsingin-valaja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 https://asuntomarkkina.fi/pitajanmaki-muuttuu-vahitellen-asuinalueeksi-kutomotielle-lahes-50000-kerrosneliota-lisaa-asumiseen/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0df8037cec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0df8037cec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42031a2592f5f6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42031a2592f5f6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42031a2592f5f6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42031a2592f5f6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/>
              <a:t>Valima means middle ground in Finnish, and in our project, this Valima connects not only between the different areas</a:t>
            </a:r>
          </a:p>
          <a:p>
            <a:r>
              <a:rPr lang="en-FI"/>
              <a:t>Enhances the interactions of people and revitalizing communities, social sustainability</a:t>
            </a:r>
          </a:p>
        </p:txBody>
      </p:sp>
    </p:spTree>
    <p:extLst>
      <p:ext uri="{BB962C8B-B14F-4D97-AF65-F5344CB8AC3E}">
        <p14:creationId xmlns:p14="http://schemas.microsoft.com/office/powerpoint/2010/main" val="25374096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0e137e1d2c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0e137e1d2c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Bushes to reduce the noise, wind</a:t>
            </a:r>
          </a:p>
          <a:p>
            <a:pPr>
              <a:lnSpc>
                <a:spcPct val="150000"/>
              </a:lnSpc>
            </a:pPr>
            <a:r>
              <a:rPr lang="en-FI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Residential on the second floor</a:t>
            </a:r>
          </a:p>
          <a:p>
            <a:pPr>
              <a:lnSpc>
                <a:spcPct val="150000"/>
              </a:lnSpc>
            </a:pPr>
            <a:r>
              <a:rPr lang="en-FI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→increasing interactions </a:t>
            </a:r>
            <a:r>
              <a:rPr lang="en-GB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en-FI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people</a:t>
            </a:r>
          </a:p>
          <a:p>
            <a:pPr>
              <a:lnSpc>
                <a:spcPct val="150000"/>
              </a:lnSpc>
            </a:pPr>
            <a:r>
              <a:rPr lang="en-US" dirty="0"/>
              <a:t>Green roof and connecting the green, connecting the sides and city</a:t>
            </a:r>
          </a:p>
          <a:p>
            <a:pPr>
              <a:lnSpc>
                <a:spcPct val="150000"/>
              </a:lnSpc>
            </a:pPr>
            <a:r>
              <a:rPr lang="en-US" dirty="0"/>
              <a:t>Art and business, green </a:t>
            </a:r>
            <a:r>
              <a:rPr lang="en-US" dirty="0" err="1"/>
              <a:t>colidors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Promoting urban ecosystem</a:t>
            </a:r>
          </a:p>
          <a:p>
            <a:pPr>
              <a:lnSpc>
                <a:spcPct val="150000"/>
              </a:lnSpc>
            </a:pPr>
            <a:endParaRPr lang="en-FI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24642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0e137e1d2c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0e137e1d2c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26390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0df8037cec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0df8037cec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Pitäjänmäki has a lot of outdoor spaces but no indoors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Even the current library is small and mostly catered to children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Something that can be implemented in Tampere as well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0e137e1d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0e137e1d2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0df8037cec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0df8037cec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Manual skills as part of Pitäjänmäki heritage (industry)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Crafts room have surplus material from local businesses to use for free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7f01f465432974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7f01f465432974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0df8037cec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0df8037cec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0e137e1d2c_5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0e137e1d2c_5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Connection with Japanese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Summer and winter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41121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91db3c37c21ef5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91db3c37c21ef59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0df8037ce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0df8037ce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1d0a7c54576e43c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51d0a7c54576e43c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>
          <a:extLst>
            <a:ext uri="{FF2B5EF4-FFF2-40B4-BE49-F238E27FC236}">
              <a16:creationId xmlns:a16="http://schemas.microsoft.com/office/drawing/2014/main" id="{5C284427-8449-F73D-C088-EFCC2C8D6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0df8037cec_1_0:notes">
            <a:extLst>
              <a:ext uri="{FF2B5EF4-FFF2-40B4-BE49-F238E27FC236}">
                <a16:creationId xmlns:a16="http://schemas.microsoft.com/office/drawing/2014/main" id="{2D580C18-0BE5-F742-DBF3-DFD62CD9D9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0df8037cec_1_0:notes">
            <a:extLst>
              <a:ext uri="{FF2B5EF4-FFF2-40B4-BE49-F238E27FC236}">
                <a16:creationId xmlns:a16="http://schemas.microsoft.com/office/drawing/2014/main" id="{DBF5F7A5-D9E0-CFED-5476-820C5EC541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9648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>
          <a:extLst>
            <a:ext uri="{FF2B5EF4-FFF2-40B4-BE49-F238E27FC236}">
              <a16:creationId xmlns:a16="http://schemas.microsoft.com/office/drawing/2014/main" id="{DE59CC32-572F-41BA-2E5C-1DE22E655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0df8037cec_1_0:notes">
            <a:extLst>
              <a:ext uri="{FF2B5EF4-FFF2-40B4-BE49-F238E27FC236}">
                <a16:creationId xmlns:a16="http://schemas.microsoft.com/office/drawing/2014/main" id="{E8864106-850A-1A66-1CAF-39C2538DB7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0df8037cec_1_0:notes">
            <a:extLst>
              <a:ext uri="{FF2B5EF4-FFF2-40B4-BE49-F238E27FC236}">
                <a16:creationId xmlns:a16="http://schemas.microsoft.com/office/drawing/2014/main" id="{3AC507AB-9707-DD7E-132E-0F2982A549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3107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>
          <a:extLst>
            <a:ext uri="{FF2B5EF4-FFF2-40B4-BE49-F238E27FC236}">
              <a16:creationId xmlns:a16="http://schemas.microsoft.com/office/drawing/2014/main" id="{034D2AF9-1872-E8CF-74C3-B9D35284D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0df8037cec_1_0:notes">
            <a:extLst>
              <a:ext uri="{FF2B5EF4-FFF2-40B4-BE49-F238E27FC236}">
                <a16:creationId xmlns:a16="http://schemas.microsoft.com/office/drawing/2014/main" id="{32C435C2-1C5F-D27A-3EE7-772196C4CD0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0df8037cec_1_0:notes">
            <a:extLst>
              <a:ext uri="{FF2B5EF4-FFF2-40B4-BE49-F238E27FC236}">
                <a16:creationId xmlns:a16="http://schemas.microsoft.com/office/drawing/2014/main" id="{E98CF1E3-0E89-31A0-11CF-D4176D06CF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0502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0df8037ce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0df8037ce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1_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0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31.jpe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35.pn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chitectkidd.com/index.php/2011/12/urban-farm-wins-holcim-silver-award/" TargetMode="External"/><Relationship Id="rId2" Type="http://schemas.openxmlformats.org/officeDocument/2006/relationships/hyperlink" Target="https://www.lightreading.com/broadband/eurobites-telia-revenues-remain-flat-as-it-expands-5g-coverage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innoytravel.com/en/finland/trains-in-finland/" TargetMode="External"/><Relationship Id="rId4" Type="http://schemas.openxmlformats.org/officeDocument/2006/relationships/hyperlink" Target="https://www.stadissa.fi/paikat/3763/tarppeja-raide-jokeri-pikaratikan-reitille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DBC9"/>
        </a:solidFill>
        <a:effectLst/>
      </p:bgPr>
    </p:bg>
    <p:spTree>
      <p:nvGrpSpPr>
        <p:cNvPr id="1" name="Shape 53">
          <a:extLst>
            <a:ext uri="{FF2B5EF4-FFF2-40B4-BE49-F238E27FC236}">
              <a16:creationId xmlns:a16="http://schemas.microsoft.com/office/drawing/2014/main" id="{897F55B4-07DD-58A9-747B-ECEDE4DE3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0786A71-E966-122B-824B-EEB66874AE2D}"/>
              </a:ext>
            </a:extLst>
          </p:cNvPr>
          <p:cNvSpPr/>
          <p:nvPr/>
        </p:nvSpPr>
        <p:spPr>
          <a:xfrm>
            <a:off x="355749" y="941178"/>
            <a:ext cx="4136724" cy="2011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54" name="Google Shape;54;p13">
            <a:extLst>
              <a:ext uri="{FF2B5EF4-FFF2-40B4-BE49-F238E27FC236}">
                <a16:creationId xmlns:a16="http://schemas.microsoft.com/office/drawing/2014/main" id="{E0EEEC02-CAA6-FCBE-037D-32D587D35B6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55749" y="941177"/>
            <a:ext cx="4136724" cy="20118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latin typeface="D-DIN" panose="020B0504030202030204" pitchFamily="34" charset="77"/>
              </a:rPr>
              <a:t>Transit Transformers</a:t>
            </a:r>
          </a:p>
        </p:txBody>
      </p:sp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0D4B78CE-D511-3C9D-56EB-5DC0BE32741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11708" y="3062121"/>
            <a:ext cx="4136724" cy="123124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Kristina </a:t>
            </a:r>
            <a:r>
              <a:rPr lang="en-US" sz="1600" dirty="0" err="1"/>
              <a:t>Honermann</a:t>
            </a:r>
            <a:r>
              <a:rPr lang="en-US" sz="1600" dirty="0"/>
              <a:t>, Nagisa Takahashi,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 Amanda </a:t>
            </a:r>
            <a:r>
              <a:rPr lang="en-US" sz="1600" dirty="0" err="1"/>
              <a:t>Moilanen</a:t>
            </a:r>
            <a:r>
              <a:rPr lang="en-US" sz="1600" dirty="0"/>
              <a:t>, Harit Tawabutr,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Bo Zhang, </a:t>
            </a:r>
            <a:r>
              <a:rPr lang="en-US" sz="1600" dirty="0" err="1"/>
              <a:t>Dulani</a:t>
            </a:r>
            <a:r>
              <a:rPr lang="en-US" sz="1600" dirty="0"/>
              <a:t> Ramanayake</a:t>
            </a:r>
          </a:p>
        </p:txBody>
      </p:sp>
      <p:pic>
        <p:nvPicPr>
          <p:cNvPr id="9" name="Picture 8" descr="A robot standing next to a train&#10;&#10;Description automatically generated">
            <a:extLst>
              <a:ext uri="{FF2B5EF4-FFF2-40B4-BE49-F238E27FC236}">
                <a16:creationId xmlns:a16="http://schemas.microsoft.com/office/drawing/2014/main" id="{6C3399EF-6152-63D5-F3C5-944FACDDE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1423" y="1040689"/>
            <a:ext cx="3414564" cy="344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13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>
          <a:extLst>
            <a:ext uri="{FF2B5EF4-FFF2-40B4-BE49-F238E27FC236}">
              <a16:creationId xmlns:a16="http://schemas.microsoft.com/office/drawing/2014/main" id="{F164FD35-DE69-DB42-260C-49EAB9558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EDD585A-4A97-634E-A914-5AF6350D33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1935169"/>
            <a:ext cx="9438225" cy="7078669"/>
          </a:xfrm>
          <a:prstGeom prst="rect">
            <a:avLst/>
          </a:prstGeom>
        </p:spPr>
      </p:pic>
      <p:sp>
        <p:nvSpPr>
          <p:cNvPr id="7" name="Google Shape;108;p19">
            <a:extLst>
              <a:ext uri="{FF2B5EF4-FFF2-40B4-BE49-F238E27FC236}">
                <a16:creationId xmlns:a16="http://schemas.microsoft.com/office/drawing/2014/main" id="{BAAAC19E-157E-51D6-C225-23250F1A4E6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033814" y="1845416"/>
            <a:ext cx="3074152" cy="2758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34290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/>
              <a:t>Difficult to cross to another side of the track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0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915187-CFA4-603C-3191-052408F48A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5" name="对话气泡: 圆角矩形 4">
            <a:extLst>
              <a:ext uri="{FF2B5EF4-FFF2-40B4-BE49-F238E27FC236}">
                <a16:creationId xmlns:a16="http://schemas.microsoft.com/office/drawing/2014/main" id="{B961CCCC-5341-96D7-043F-AE1801B16021}"/>
              </a:ext>
            </a:extLst>
          </p:cNvPr>
          <p:cNvSpPr/>
          <p:nvPr/>
        </p:nvSpPr>
        <p:spPr>
          <a:xfrm flipH="1">
            <a:off x="386085" y="1069531"/>
            <a:ext cx="1813492" cy="604053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rgbClr val="EF86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chemeClr val="tx1"/>
                </a:solidFill>
                <a:latin typeface="D-DIN" panose="020B0504030202030204" pitchFamily="34" charset="77"/>
                <a:cs typeface="Calibri" panose="020F0502020204030204" pitchFamily="34" charset="0"/>
              </a:rPr>
              <a:t>She’s on the wrong side of the track!</a:t>
            </a:r>
            <a:endParaRPr lang="zh-CN" altLang="en-US" b="1">
              <a:solidFill>
                <a:schemeClr val="tx1"/>
              </a:solidFill>
              <a:latin typeface="D-DIN" panose="020B0504030202030204" pitchFamily="34" charset="77"/>
              <a:cs typeface="Calibri" panose="020F0502020204030204" pitchFamily="34" charset="0"/>
            </a:endParaRPr>
          </a:p>
        </p:txBody>
      </p:sp>
      <p:sp>
        <p:nvSpPr>
          <p:cNvPr id="9" name="对话气泡: 圆角矩形 8">
            <a:extLst>
              <a:ext uri="{FF2B5EF4-FFF2-40B4-BE49-F238E27FC236}">
                <a16:creationId xmlns:a16="http://schemas.microsoft.com/office/drawing/2014/main" id="{5376CA2F-888F-CB9C-4854-ECC3ECE10549}"/>
              </a:ext>
            </a:extLst>
          </p:cNvPr>
          <p:cNvSpPr/>
          <p:nvPr/>
        </p:nvSpPr>
        <p:spPr>
          <a:xfrm>
            <a:off x="4719112" y="839644"/>
            <a:ext cx="1883425" cy="76452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rgbClr val="EF86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chemeClr val="tx1"/>
                </a:solidFill>
                <a:latin typeface="D-DIN" panose="020B0504030202030204" pitchFamily="34" charset="77"/>
                <a:cs typeface="Calibri" panose="020F0502020204030204" pitchFamily="34" charset="0"/>
              </a:rPr>
              <a:t>Where’s our friend?</a:t>
            </a:r>
            <a:endParaRPr lang="zh-CN" altLang="en-US" b="1">
              <a:solidFill>
                <a:schemeClr val="tx1"/>
              </a:solidFill>
              <a:latin typeface="D-DIN" panose="020B0504030202030204" pitchFamily="34" charset="77"/>
              <a:cs typeface="Calibri" panose="020F0502020204030204" pitchFamily="34" charset="0"/>
            </a:endParaRPr>
          </a:p>
        </p:txBody>
      </p:sp>
      <p:sp>
        <p:nvSpPr>
          <p:cNvPr id="8" name="Google Shape;107;p19">
            <a:extLst>
              <a:ext uri="{FF2B5EF4-FFF2-40B4-BE49-F238E27FC236}">
                <a16:creationId xmlns:a16="http://schemas.microsoft.com/office/drawing/2014/main" id="{01D77FAA-6D20-54EE-E836-74999EF448D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033815" y="539750"/>
            <a:ext cx="2799801" cy="113383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Problems</a:t>
            </a:r>
            <a:endParaRPr sz="4400"/>
          </a:p>
        </p:txBody>
      </p:sp>
      <p:sp>
        <p:nvSpPr>
          <p:cNvPr id="4" name="Google Shape;108;p19">
            <a:extLst>
              <a:ext uri="{FF2B5EF4-FFF2-40B4-BE49-F238E27FC236}">
                <a16:creationId xmlns:a16="http://schemas.microsoft.com/office/drawing/2014/main" id="{1ADC844C-B4D1-90A5-B635-0E3CCA25F4EE}"/>
              </a:ext>
            </a:extLst>
          </p:cNvPr>
          <p:cNvSpPr txBox="1">
            <a:spLocks/>
          </p:cNvSpPr>
          <p:nvPr/>
        </p:nvSpPr>
        <p:spPr>
          <a:xfrm>
            <a:off x="5947006" y="3983279"/>
            <a:ext cx="3491219" cy="1122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/>
            <a:r>
              <a:rPr lang="en-US" sz="2000" b="1" dirty="0">
                <a:solidFill>
                  <a:schemeClr val="bg1"/>
                </a:solidFill>
                <a:latin typeface="+mn-lt"/>
              </a:rPr>
              <a:t>Difficult to cross to another side of the track</a:t>
            </a:r>
          </a:p>
        </p:txBody>
      </p:sp>
    </p:spTree>
    <p:extLst>
      <p:ext uri="{BB962C8B-B14F-4D97-AF65-F5344CB8AC3E}">
        <p14:creationId xmlns:p14="http://schemas.microsoft.com/office/powerpoint/2010/main" val="1278399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DBC9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>
            <a:spLocks noGrp="1"/>
          </p:cNvSpPr>
          <p:nvPr>
            <p:ph type="ctrTitle"/>
          </p:nvPr>
        </p:nvSpPr>
        <p:spPr>
          <a:xfrm>
            <a:off x="311700" y="0"/>
            <a:ext cx="8520600" cy="95606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tx1"/>
                </a:solidFill>
                <a:latin typeface="+mn-lt"/>
              </a:rPr>
              <a:t>Identified problems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9A284E-A2DA-86CE-4E69-128445F938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latin typeface="+mn-lt"/>
              </a:rPr>
              <a:t>11</a:t>
            </a:fld>
            <a:endParaRPr lang="en">
              <a:latin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84BD94A-5197-F353-F58F-2ED1BCFE9B34}"/>
              </a:ext>
            </a:extLst>
          </p:cNvPr>
          <p:cNvSpPr/>
          <p:nvPr/>
        </p:nvSpPr>
        <p:spPr>
          <a:xfrm>
            <a:off x="548640" y="1499114"/>
            <a:ext cx="2520000" cy="2520000"/>
          </a:xfrm>
          <a:prstGeom prst="ellipse">
            <a:avLst/>
          </a:prstGeom>
          <a:solidFill>
            <a:srgbClr val="F0CF02"/>
          </a:solidFill>
          <a:ln>
            <a:solidFill>
              <a:srgbClr val="F0CF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FI" sz="2000" b="1" dirty="0">
                <a:solidFill>
                  <a:schemeClr val="tx1"/>
                </a:solidFill>
                <a:cs typeface="Calibri" panose="020F0502020204030204" pitchFamily="34" charset="0"/>
              </a:rPr>
              <a:t>Lack of identity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1387B99-A58D-8736-B2E9-3AEB1C34ADD6}"/>
              </a:ext>
            </a:extLst>
          </p:cNvPr>
          <p:cNvSpPr>
            <a:spLocks noChangeAspect="1"/>
          </p:cNvSpPr>
          <p:nvPr/>
        </p:nvSpPr>
        <p:spPr>
          <a:xfrm>
            <a:off x="3423926" y="1499114"/>
            <a:ext cx="2520000" cy="2520000"/>
          </a:xfrm>
          <a:prstGeom prst="ellipse">
            <a:avLst/>
          </a:prstGeom>
          <a:solidFill>
            <a:srgbClr val="3F9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FI" sz="2000" b="1" dirty="0">
                <a:solidFill>
                  <a:schemeClr val="tx1"/>
                </a:solidFill>
                <a:cs typeface="Calibri" panose="020F0502020204030204" pitchFamily="34" charset="0"/>
              </a:rPr>
              <a:t>Limited connectivity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865114B-F930-B6C2-7426-620E580DD514}"/>
              </a:ext>
            </a:extLst>
          </p:cNvPr>
          <p:cNvSpPr>
            <a:spLocks noChangeAspect="1"/>
          </p:cNvSpPr>
          <p:nvPr/>
        </p:nvSpPr>
        <p:spPr>
          <a:xfrm>
            <a:off x="6299213" y="1499114"/>
            <a:ext cx="2520529" cy="2520000"/>
          </a:xfrm>
          <a:prstGeom prst="ellipse">
            <a:avLst/>
          </a:prstGeom>
          <a:solidFill>
            <a:srgbClr val="DD675B"/>
          </a:solidFill>
          <a:ln>
            <a:solidFill>
              <a:srgbClr val="DD67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FI" sz="2000" b="1" dirty="0">
                <a:solidFill>
                  <a:schemeClr val="tx1"/>
                </a:solidFill>
                <a:cs typeface="Calibri" panose="020F0502020204030204" pitchFamily="34" charset="0"/>
              </a:rPr>
              <a:t>Separated community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>
          <a:extLst>
            <a:ext uri="{FF2B5EF4-FFF2-40B4-BE49-F238E27FC236}">
              <a16:creationId xmlns:a16="http://schemas.microsoft.com/office/drawing/2014/main" id="{C4B7E9AB-4C83-0767-E9EA-0FBA84C08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>
            <a:extLst>
              <a:ext uri="{FF2B5EF4-FFF2-40B4-BE49-F238E27FC236}">
                <a16:creationId xmlns:a16="http://schemas.microsoft.com/office/drawing/2014/main" id="{4F2D501D-F2BC-E63F-88F4-9EEAE721137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4850" y="0"/>
            <a:ext cx="8520600" cy="122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+mn-lt"/>
              </a:rPr>
              <a:t>Potential</a:t>
            </a:r>
          </a:p>
        </p:txBody>
      </p:sp>
      <p:sp>
        <p:nvSpPr>
          <p:cNvPr id="120" name="Google Shape;120;p21">
            <a:extLst>
              <a:ext uri="{FF2B5EF4-FFF2-40B4-BE49-F238E27FC236}">
                <a16:creationId xmlns:a16="http://schemas.microsoft.com/office/drawing/2014/main" id="{AB41E3E8-E546-63D6-A54E-5FDD6F323A9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11700" y="1114872"/>
            <a:ext cx="8520600" cy="13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+mn-lt"/>
              </a:rPr>
              <a:t>Connectivity through public transportation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B5996F-E01E-C77A-D168-BB357469F46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latin typeface="+mn-lt"/>
              </a:rPr>
              <a:t>12</a:t>
            </a:fld>
            <a:endParaRPr lang="en">
              <a:latin typeface="+mn-lt"/>
            </a:endParaRPr>
          </a:p>
        </p:txBody>
      </p:sp>
      <p:pic>
        <p:nvPicPr>
          <p:cNvPr id="121" name="Google Shape;121;p21">
            <a:extLst>
              <a:ext uri="{FF2B5EF4-FFF2-40B4-BE49-F238E27FC236}">
                <a16:creationId xmlns:a16="http://schemas.microsoft.com/office/drawing/2014/main" id="{29A2A850-F5F7-A373-600C-ABC4521B9D25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300650" y="1799472"/>
            <a:ext cx="4271350" cy="2863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1">
            <a:extLst>
              <a:ext uri="{FF2B5EF4-FFF2-40B4-BE49-F238E27FC236}">
                <a16:creationId xmlns:a16="http://schemas.microsoft.com/office/drawing/2014/main" id="{3FDA0549-1154-5F66-D0FB-D4929EAF56D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8465" y="1801017"/>
            <a:ext cx="3818343" cy="28637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4923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ctrTitle"/>
          </p:nvPr>
        </p:nvSpPr>
        <p:spPr>
          <a:xfrm>
            <a:off x="244850" y="0"/>
            <a:ext cx="8520600" cy="122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+mn-lt"/>
              </a:rPr>
              <a:t>Potential</a:t>
            </a:r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1"/>
          </p:nvPr>
        </p:nvSpPr>
        <p:spPr>
          <a:xfrm>
            <a:off x="311700" y="1296775"/>
            <a:ext cx="8520600" cy="13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+mn-lt"/>
              </a:rPr>
              <a:t>IT Center / Cluster of workplaces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63EBC5-F4E5-10F2-7F5D-0AB6E5FCB8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latin typeface="+mn-lt"/>
              </a:rPr>
              <a:t>13</a:t>
            </a:fld>
            <a:endParaRPr lang="en">
              <a:latin typeface="+mn-lt"/>
            </a:endParaRPr>
          </a:p>
        </p:txBody>
      </p:sp>
      <p:pic>
        <p:nvPicPr>
          <p:cNvPr id="129" name="Google Shape;12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199" y="1908951"/>
            <a:ext cx="3928301" cy="294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2"/>
          <p:cNvPicPr preferRelativeResize="0"/>
          <p:nvPr/>
        </p:nvPicPr>
        <p:blipFill>
          <a:blip r:embed="rId4">
            <a:alphaModFix/>
          </a:blip>
          <a:srcRect l="10975"/>
          <a:stretch/>
        </p:blipFill>
        <p:spPr>
          <a:xfrm>
            <a:off x="4755633" y="1908951"/>
            <a:ext cx="3928301" cy="294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DBC9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 rotWithShape="1">
          <a:blip r:embed="rId3">
            <a:alphaModFix/>
          </a:blip>
          <a:srcRect l="8599" t="8173" r="6345" b="14053"/>
          <a:stretch/>
        </p:blipFill>
        <p:spPr>
          <a:xfrm>
            <a:off x="5905545" y="3493726"/>
            <a:ext cx="3339815" cy="183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 rotWithShape="1">
          <a:blip r:embed="rId4">
            <a:alphaModFix/>
          </a:blip>
          <a:srcRect l="8892" t="25099" b="5335"/>
          <a:stretch/>
        </p:blipFill>
        <p:spPr>
          <a:xfrm>
            <a:off x="2061061" y="3157728"/>
            <a:ext cx="4353661" cy="2280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5"/>
          <p:cNvPicPr preferRelativeResize="0"/>
          <p:nvPr/>
        </p:nvPicPr>
        <p:blipFill rotWithShape="1">
          <a:blip r:embed="rId5">
            <a:alphaModFix/>
          </a:blip>
          <a:srcRect l="5666" t="14866" r="2039" b="4818"/>
          <a:stretch/>
        </p:blipFill>
        <p:spPr>
          <a:xfrm>
            <a:off x="2708249" y="-22450"/>
            <a:ext cx="3770558" cy="160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/>
          <p:cNvPicPr preferRelativeResize="0"/>
          <p:nvPr/>
        </p:nvPicPr>
        <p:blipFill rotWithShape="1">
          <a:blip r:embed="rId6">
            <a:alphaModFix/>
          </a:blip>
          <a:srcRect l="4521" t="9124" r="4312" b="8005"/>
          <a:stretch/>
        </p:blipFill>
        <p:spPr>
          <a:xfrm>
            <a:off x="6408749" y="-42612"/>
            <a:ext cx="2836611" cy="1811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 rotWithShape="1">
          <a:blip r:embed="rId7">
            <a:alphaModFix/>
          </a:blip>
          <a:srcRect l="6733" t="17654" r="11554"/>
          <a:stretch/>
        </p:blipFill>
        <p:spPr>
          <a:xfrm>
            <a:off x="-201406" y="-153405"/>
            <a:ext cx="3111618" cy="1763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 rotWithShape="1">
          <a:blip r:embed="rId8">
            <a:alphaModFix/>
          </a:blip>
          <a:srcRect l="8249" t="5739" r="8249" b="7038"/>
          <a:stretch/>
        </p:blipFill>
        <p:spPr>
          <a:xfrm>
            <a:off x="6379770" y="1549453"/>
            <a:ext cx="3398299" cy="2143262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>
            <a:spLocks noGrp="1"/>
          </p:cNvSpPr>
          <p:nvPr>
            <p:ph type="ctrTitle"/>
          </p:nvPr>
        </p:nvSpPr>
        <p:spPr>
          <a:xfrm>
            <a:off x="3004538" y="1859853"/>
            <a:ext cx="3375232" cy="115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200" dirty="0">
                <a:latin typeface="+mn-lt"/>
              </a:rPr>
              <a:t>Ongoing projects in the area</a:t>
            </a:r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1"/>
          </p:nvPr>
        </p:nvSpPr>
        <p:spPr>
          <a:xfrm>
            <a:off x="6193331" y="1562974"/>
            <a:ext cx="1600800" cy="49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8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91" dirty="0" err="1">
                <a:highlight>
                  <a:schemeClr val="lt1"/>
                </a:highlight>
                <a:latin typeface="+mn-lt"/>
              </a:rPr>
              <a:t>Vihdintie</a:t>
            </a:r>
            <a:r>
              <a:rPr lang="en-US" sz="1291" dirty="0">
                <a:highlight>
                  <a:schemeClr val="lt1"/>
                </a:highlight>
                <a:latin typeface="+mn-lt"/>
              </a:rPr>
              <a:t> boulevard</a:t>
            </a:r>
            <a:r>
              <a:rPr lang="en-US" dirty="0">
                <a:highlight>
                  <a:schemeClr val="lt1"/>
                </a:highlight>
                <a:latin typeface="+mn-lt"/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CA5947-5449-EF79-5F94-94020FBA49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bg1"/>
                </a:solidFill>
              </a:rPr>
              <a:t>14</a:t>
            </a:fld>
            <a:endParaRPr lang="en">
              <a:solidFill>
                <a:schemeClr val="bg1"/>
              </a:solidFill>
            </a:endParaRPr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4294967295"/>
          </p:nvPr>
        </p:nvSpPr>
        <p:spPr>
          <a:xfrm>
            <a:off x="6635750" y="101600"/>
            <a:ext cx="2508250" cy="387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15">
                <a:highlight>
                  <a:schemeClr val="lt1"/>
                </a:highlight>
                <a:latin typeface="+mn-lt"/>
              </a:rPr>
              <a:t>Apartments near Pitäjänmäki station</a:t>
            </a:r>
            <a:r>
              <a:rPr lang="en-US">
                <a:highlight>
                  <a:schemeClr val="lt1"/>
                </a:highlight>
                <a:latin typeface="+mn-lt"/>
              </a:rPr>
              <a:t> </a:t>
            </a:r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4294967295"/>
          </p:nvPr>
        </p:nvSpPr>
        <p:spPr>
          <a:xfrm>
            <a:off x="1673656" y="4779052"/>
            <a:ext cx="6350000" cy="3889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11" dirty="0">
                <a:highlight>
                  <a:schemeClr val="lt1"/>
                </a:highlight>
                <a:latin typeface="+mn-lt"/>
              </a:rPr>
              <a:t>As. Oy Helsingin </a:t>
            </a:r>
            <a:r>
              <a:rPr lang="en-US" sz="1611" dirty="0" err="1">
                <a:highlight>
                  <a:schemeClr val="lt1"/>
                </a:highlight>
                <a:latin typeface="+mn-lt"/>
              </a:rPr>
              <a:t>valaja</a:t>
            </a:r>
            <a:r>
              <a:rPr lang="en-US" sz="1611" dirty="0">
                <a:highlight>
                  <a:schemeClr val="lt1"/>
                </a:highlight>
                <a:latin typeface="+mn-lt"/>
              </a:rPr>
              <a:t> near </a:t>
            </a:r>
            <a:r>
              <a:rPr lang="en-US" sz="1611" dirty="0" err="1">
                <a:highlight>
                  <a:schemeClr val="lt1"/>
                </a:highlight>
                <a:latin typeface="+mn-lt"/>
              </a:rPr>
              <a:t>Pitäjänmäki</a:t>
            </a:r>
            <a:r>
              <a:rPr lang="en-US" sz="1611" dirty="0">
                <a:highlight>
                  <a:schemeClr val="lt1"/>
                </a:highlight>
                <a:latin typeface="+mn-lt"/>
              </a:rPr>
              <a:t> boulevard and </a:t>
            </a:r>
            <a:r>
              <a:rPr lang="en-US" sz="1611" dirty="0" err="1">
                <a:highlight>
                  <a:schemeClr val="lt1"/>
                </a:highlight>
                <a:latin typeface="+mn-lt"/>
              </a:rPr>
              <a:t>Raide-Jokeri</a:t>
            </a:r>
            <a:r>
              <a:rPr lang="en-US" sz="1611" dirty="0">
                <a:highlight>
                  <a:schemeClr val="lt1"/>
                </a:highlight>
                <a:latin typeface="+mn-lt"/>
              </a:rPr>
              <a:t> tramway</a:t>
            </a:r>
            <a:r>
              <a:rPr lang="en-US" sz="1291" dirty="0">
                <a:highlight>
                  <a:schemeClr val="lt1"/>
                </a:highlight>
                <a:latin typeface="+mn-lt"/>
              </a:rPr>
              <a:t> </a:t>
            </a:r>
            <a:r>
              <a:rPr lang="en-US" dirty="0">
                <a:highlight>
                  <a:schemeClr val="lt1"/>
                </a:highlight>
                <a:latin typeface="+mn-lt"/>
              </a:rPr>
              <a:t> </a:t>
            </a:r>
          </a:p>
        </p:txBody>
      </p:sp>
      <p:pic>
        <p:nvPicPr>
          <p:cNvPr id="73" name="Google Shape;73;p15"/>
          <p:cNvPicPr preferRelativeResize="0"/>
          <p:nvPr/>
        </p:nvPicPr>
        <p:blipFill rotWithShape="1">
          <a:blip r:embed="rId9">
            <a:alphaModFix/>
          </a:blip>
          <a:srcRect l="3404" t="17019" r="2539" b="19452"/>
          <a:stretch/>
        </p:blipFill>
        <p:spPr>
          <a:xfrm>
            <a:off x="-422107" y="1605987"/>
            <a:ext cx="3332319" cy="1612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 rotWithShape="1">
          <a:blip r:embed="rId10">
            <a:alphaModFix/>
          </a:blip>
          <a:srcRect l="20879" t="15810" r="24704" b="2563"/>
          <a:stretch/>
        </p:blipFill>
        <p:spPr>
          <a:xfrm>
            <a:off x="-21695" y="2790899"/>
            <a:ext cx="2430763" cy="2430738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>
            <a:spLocks noGrp="1"/>
          </p:cNvSpPr>
          <p:nvPr>
            <p:ph type="subTitle" idx="4294967295"/>
          </p:nvPr>
        </p:nvSpPr>
        <p:spPr>
          <a:xfrm>
            <a:off x="-86268" y="1562843"/>
            <a:ext cx="1601788" cy="5000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91" dirty="0" err="1">
                <a:highlight>
                  <a:schemeClr val="lt1"/>
                </a:highlight>
                <a:latin typeface="+mn-lt"/>
              </a:rPr>
              <a:t>Kutomokuja</a:t>
            </a:r>
            <a:r>
              <a:rPr lang="en-US" sz="1291" dirty="0">
                <a:highlight>
                  <a:schemeClr val="lt1"/>
                </a:highlight>
                <a:latin typeface="+mn-lt"/>
              </a:rPr>
              <a:t> 3 daycare</a:t>
            </a:r>
            <a:r>
              <a:rPr lang="en-US" dirty="0">
                <a:highlight>
                  <a:schemeClr val="lt1"/>
                </a:highlight>
                <a:latin typeface="+mn-lt"/>
              </a:rPr>
              <a:t>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DBC9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47A49F-E380-A172-3593-9E3A708865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7BEAC2-C3BA-81A1-968B-1F12CA2C3EEA}"/>
              </a:ext>
            </a:extLst>
          </p:cNvPr>
          <p:cNvSpPr/>
          <p:nvPr/>
        </p:nvSpPr>
        <p:spPr>
          <a:xfrm>
            <a:off x="793755" y="687903"/>
            <a:ext cx="7556488" cy="1182851"/>
          </a:xfrm>
          <a:prstGeom prst="rect">
            <a:avLst/>
          </a:prstGeom>
          <a:solidFill>
            <a:srgbClr val="DD67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How to create a regenerative </a:t>
            </a:r>
            <a:r>
              <a:rPr lang="en-US" sz="4000" b="1" dirty="0" err="1">
                <a:solidFill>
                  <a:schemeClr val="bg1"/>
                </a:solidFill>
                <a:cs typeface="Calibri" panose="020F0502020204030204" pitchFamily="34" charset="0"/>
              </a:rPr>
              <a:t>neighbourhood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 in </a:t>
            </a:r>
            <a:r>
              <a:rPr lang="en-US" sz="4000" b="1" dirty="0" err="1">
                <a:solidFill>
                  <a:schemeClr val="bg1"/>
                </a:solidFill>
                <a:cs typeface="Calibri" panose="020F0502020204030204" pitchFamily="34" charset="0"/>
              </a:rPr>
              <a:t>Pitäjamäki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?</a:t>
            </a:r>
            <a:endParaRPr lang="en-FI" sz="4000" dirty="0">
              <a:cs typeface="Calibri" panose="020F0502020204030204" pitchFamily="34" charset="0"/>
            </a:endParaRPr>
          </a:p>
        </p:txBody>
      </p:sp>
      <p:pic>
        <p:nvPicPr>
          <p:cNvPr id="5" name="Picture 4" descr="A robot standing next to a train&#10;&#10;Description automatically generated">
            <a:extLst>
              <a:ext uri="{FF2B5EF4-FFF2-40B4-BE49-F238E27FC236}">
                <a16:creationId xmlns:a16="http://schemas.microsoft.com/office/drawing/2014/main" id="{389B5753-8603-5C93-1A9D-1C78583B0B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4220" y="2336446"/>
            <a:ext cx="1895559" cy="191060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B1E6B-0F7A-A295-45A6-1E13D1813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61FA6A-EC01-A217-D4C8-F3A784EAB76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1000"/>
                    </a14:imgEffect>
                    <a14:imgEffect>
                      <a14:brightnessContrast bright="10000" contrast="-50000"/>
                    </a14:imgEffect>
                  </a14:imgLayer>
                </a14:imgProps>
              </a:ext>
            </a:extLst>
          </a:blip>
          <a:srcRect t="502" b="3872"/>
          <a:stretch/>
        </p:blipFill>
        <p:spPr>
          <a:xfrm>
            <a:off x="-317169" y="0"/>
            <a:ext cx="10485121" cy="589788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C0EA3B-781B-C2BE-1759-F47CC62FF85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solidFill>
            <a:schemeClr val="accent2"/>
          </a:solidFill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bg1"/>
                </a:solidFill>
              </a:rPr>
              <a:t>16</a:t>
            </a:fld>
            <a:endParaRPr lang="en">
              <a:solidFill>
                <a:schemeClr val="bg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62AFBEE-9EE5-8448-ABDA-E774D15EA75C}"/>
              </a:ext>
            </a:extLst>
          </p:cNvPr>
          <p:cNvSpPr/>
          <p:nvPr/>
        </p:nvSpPr>
        <p:spPr>
          <a:xfrm>
            <a:off x="3692402" y="829732"/>
            <a:ext cx="1545078" cy="1164168"/>
          </a:xfrm>
          <a:custGeom>
            <a:avLst/>
            <a:gdLst>
              <a:gd name="connsiteX0" fmla="*/ 795020 w 1562100"/>
              <a:gd name="connsiteY0" fmla="*/ 33020 h 1183640"/>
              <a:gd name="connsiteX1" fmla="*/ 447040 w 1562100"/>
              <a:gd name="connsiteY1" fmla="*/ 279400 h 1183640"/>
              <a:gd name="connsiteX2" fmla="*/ 342900 w 1562100"/>
              <a:gd name="connsiteY2" fmla="*/ 434340 h 1183640"/>
              <a:gd name="connsiteX3" fmla="*/ 81280 w 1562100"/>
              <a:gd name="connsiteY3" fmla="*/ 703580 h 1183640"/>
              <a:gd name="connsiteX4" fmla="*/ 0 w 1562100"/>
              <a:gd name="connsiteY4" fmla="*/ 759460 h 1183640"/>
              <a:gd name="connsiteX5" fmla="*/ 55880 w 1562100"/>
              <a:gd name="connsiteY5" fmla="*/ 904240 h 1183640"/>
              <a:gd name="connsiteX6" fmla="*/ 152400 w 1562100"/>
              <a:gd name="connsiteY6" fmla="*/ 972820 h 1183640"/>
              <a:gd name="connsiteX7" fmla="*/ 340360 w 1562100"/>
              <a:gd name="connsiteY7" fmla="*/ 1013460 h 1183640"/>
              <a:gd name="connsiteX8" fmla="*/ 520700 w 1562100"/>
              <a:gd name="connsiteY8" fmla="*/ 1071880 h 1183640"/>
              <a:gd name="connsiteX9" fmla="*/ 619760 w 1562100"/>
              <a:gd name="connsiteY9" fmla="*/ 998220 h 1183640"/>
              <a:gd name="connsiteX10" fmla="*/ 937260 w 1562100"/>
              <a:gd name="connsiteY10" fmla="*/ 1153160 h 1183640"/>
              <a:gd name="connsiteX11" fmla="*/ 1120140 w 1562100"/>
              <a:gd name="connsiteY11" fmla="*/ 1183640 h 1183640"/>
              <a:gd name="connsiteX12" fmla="*/ 1244600 w 1562100"/>
              <a:gd name="connsiteY12" fmla="*/ 1178560 h 1183640"/>
              <a:gd name="connsiteX13" fmla="*/ 1394460 w 1562100"/>
              <a:gd name="connsiteY13" fmla="*/ 1153160 h 1183640"/>
              <a:gd name="connsiteX14" fmla="*/ 1524000 w 1562100"/>
              <a:gd name="connsiteY14" fmla="*/ 1109980 h 1183640"/>
              <a:gd name="connsiteX15" fmla="*/ 1562100 w 1562100"/>
              <a:gd name="connsiteY15" fmla="*/ 1033780 h 1183640"/>
              <a:gd name="connsiteX16" fmla="*/ 1521460 w 1562100"/>
              <a:gd name="connsiteY16" fmla="*/ 855980 h 1183640"/>
              <a:gd name="connsiteX17" fmla="*/ 1440180 w 1562100"/>
              <a:gd name="connsiteY17" fmla="*/ 701040 h 1183640"/>
              <a:gd name="connsiteX18" fmla="*/ 1249680 w 1562100"/>
              <a:gd name="connsiteY18" fmla="*/ 457200 h 1183640"/>
              <a:gd name="connsiteX19" fmla="*/ 843280 w 1562100"/>
              <a:gd name="connsiteY19" fmla="*/ 0 h 1183640"/>
              <a:gd name="connsiteX20" fmla="*/ 795020 w 1562100"/>
              <a:gd name="connsiteY20" fmla="*/ 33020 h 1183640"/>
              <a:gd name="connsiteX0" fmla="*/ 766445 w 1562100"/>
              <a:gd name="connsiteY0" fmla="*/ 31115 h 1183640"/>
              <a:gd name="connsiteX1" fmla="*/ 447040 w 1562100"/>
              <a:gd name="connsiteY1" fmla="*/ 279400 h 1183640"/>
              <a:gd name="connsiteX2" fmla="*/ 342900 w 1562100"/>
              <a:gd name="connsiteY2" fmla="*/ 434340 h 1183640"/>
              <a:gd name="connsiteX3" fmla="*/ 81280 w 1562100"/>
              <a:gd name="connsiteY3" fmla="*/ 703580 h 1183640"/>
              <a:gd name="connsiteX4" fmla="*/ 0 w 1562100"/>
              <a:gd name="connsiteY4" fmla="*/ 759460 h 1183640"/>
              <a:gd name="connsiteX5" fmla="*/ 55880 w 1562100"/>
              <a:gd name="connsiteY5" fmla="*/ 904240 h 1183640"/>
              <a:gd name="connsiteX6" fmla="*/ 152400 w 1562100"/>
              <a:gd name="connsiteY6" fmla="*/ 972820 h 1183640"/>
              <a:gd name="connsiteX7" fmla="*/ 340360 w 1562100"/>
              <a:gd name="connsiteY7" fmla="*/ 1013460 h 1183640"/>
              <a:gd name="connsiteX8" fmla="*/ 520700 w 1562100"/>
              <a:gd name="connsiteY8" fmla="*/ 1071880 h 1183640"/>
              <a:gd name="connsiteX9" fmla="*/ 619760 w 1562100"/>
              <a:gd name="connsiteY9" fmla="*/ 998220 h 1183640"/>
              <a:gd name="connsiteX10" fmla="*/ 937260 w 1562100"/>
              <a:gd name="connsiteY10" fmla="*/ 1153160 h 1183640"/>
              <a:gd name="connsiteX11" fmla="*/ 1120140 w 1562100"/>
              <a:gd name="connsiteY11" fmla="*/ 1183640 h 1183640"/>
              <a:gd name="connsiteX12" fmla="*/ 1244600 w 1562100"/>
              <a:gd name="connsiteY12" fmla="*/ 1178560 h 1183640"/>
              <a:gd name="connsiteX13" fmla="*/ 1394460 w 1562100"/>
              <a:gd name="connsiteY13" fmla="*/ 1153160 h 1183640"/>
              <a:gd name="connsiteX14" fmla="*/ 1524000 w 1562100"/>
              <a:gd name="connsiteY14" fmla="*/ 1109980 h 1183640"/>
              <a:gd name="connsiteX15" fmla="*/ 1562100 w 1562100"/>
              <a:gd name="connsiteY15" fmla="*/ 1033780 h 1183640"/>
              <a:gd name="connsiteX16" fmla="*/ 1521460 w 1562100"/>
              <a:gd name="connsiteY16" fmla="*/ 855980 h 1183640"/>
              <a:gd name="connsiteX17" fmla="*/ 1440180 w 1562100"/>
              <a:gd name="connsiteY17" fmla="*/ 701040 h 1183640"/>
              <a:gd name="connsiteX18" fmla="*/ 1249680 w 1562100"/>
              <a:gd name="connsiteY18" fmla="*/ 457200 h 1183640"/>
              <a:gd name="connsiteX19" fmla="*/ 843280 w 1562100"/>
              <a:gd name="connsiteY19" fmla="*/ 0 h 1183640"/>
              <a:gd name="connsiteX20" fmla="*/ 766445 w 1562100"/>
              <a:gd name="connsiteY20" fmla="*/ 31115 h 1183640"/>
              <a:gd name="connsiteX0" fmla="*/ 766445 w 1562100"/>
              <a:gd name="connsiteY0" fmla="*/ 0 h 1152525"/>
              <a:gd name="connsiteX1" fmla="*/ 447040 w 1562100"/>
              <a:gd name="connsiteY1" fmla="*/ 248285 h 1152525"/>
              <a:gd name="connsiteX2" fmla="*/ 342900 w 1562100"/>
              <a:gd name="connsiteY2" fmla="*/ 403225 h 1152525"/>
              <a:gd name="connsiteX3" fmla="*/ 81280 w 1562100"/>
              <a:gd name="connsiteY3" fmla="*/ 672465 h 1152525"/>
              <a:gd name="connsiteX4" fmla="*/ 0 w 1562100"/>
              <a:gd name="connsiteY4" fmla="*/ 728345 h 1152525"/>
              <a:gd name="connsiteX5" fmla="*/ 55880 w 1562100"/>
              <a:gd name="connsiteY5" fmla="*/ 873125 h 1152525"/>
              <a:gd name="connsiteX6" fmla="*/ 152400 w 1562100"/>
              <a:gd name="connsiteY6" fmla="*/ 941705 h 1152525"/>
              <a:gd name="connsiteX7" fmla="*/ 340360 w 1562100"/>
              <a:gd name="connsiteY7" fmla="*/ 982345 h 1152525"/>
              <a:gd name="connsiteX8" fmla="*/ 520700 w 1562100"/>
              <a:gd name="connsiteY8" fmla="*/ 1040765 h 1152525"/>
              <a:gd name="connsiteX9" fmla="*/ 619760 w 1562100"/>
              <a:gd name="connsiteY9" fmla="*/ 967105 h 1152525"/>
              <a:gd name="connsiteX10" fmla="*/ 937260 w 1562100"/>
              <a:gd name="connsiteY10" fmla="*/ 1122045 h 1152525"/>
              <a:gd name="connsiteX11" fmla="*/ 1120140 w 1562100"/>
              <a:gd name="connsiteY11" fmla="*/ 1152525 h 1152525"/>
              <a:gd name="connsiteX12" fmla="*/ 1244600 w 1562100"/>
              <a:gd name="connsiteY12" fmla="*/ 1147445 h 1152525"/>
              <a:gd name="connsiteX13" fmla="*/ 1394460 w 1562100"/>
              <a:gd name="connsiteY13" fmla="*/ 1122045 h 1152525"/>
              <a:gd name="connsiteX14" fmla="*/ 1524000 w 1562100"/>
              <a:gd name="connsiteY14" fmla="*/ 1078865 h 1152525"/>
              <a:gd name="connsiteX15" fmla="*/ 1562100 w 1562100"/>
              <a:gd name="connsiteY15" fmla="*/ 1002665 h 1152525"/>
              <a:gd name="connsiteX16" fmla="*/ 1521460 w 1562100"/>
              <a:gd name="connsiteY16" fmla="*/ 824865 h 1152525"/>
              <a:gd name="connsiteX17" fmla="*/ 1440180 w 1562100"/>
              <a:gd name="connsiteY17" fmla="*/ 669925 h 1152525"/>
              <a:gd name="connsiteX18" fmla="*/ 1249680 w 1562100"/>
              <a:gd name="connsiteY18" fmla="*/ 426085 h 1152525"/>
              <a:gd name="connsiteX19" fmla="*/ 883285 w 1562100"/>
              <a:gd name="connsiteY19" fmla="*/ 12700 h 1152525"/>
              <a:gd name="connsiteX20" fmla="*/ 766445 w 1562100"/>
              <a:gd name="connsiteY20" fmla="*/ 0 h 1152525"/>
              <a:gd name="connsiteX0" fmla="*/ 766445 w 1562100"/>
              <a:gd name="connsiteY0" fmla="*/ 5557 h 1158082"/>
              <a:gd name="connsiteX1" fmla="*/ 447040 w 1562100"/>
              <a:gd name="connsiteY1" fmla="*/ 253842 h 1158082"/>
              <a:gd name="connsiteX2" fmla="*/ 342900 w 1562100"/>
              <a:gd name="connsiteY2" fmla="*/ 408782 h 1158082"/>
              <a:gd name="connsiteX3" fmla="*/ 81280 w 1562100"/>
              <a:gd name="connsiteY3" fmla="*/ 678022 h 1158082"/>
              <a:gd name="connsiteX4" fmla="*/ 0 w 1562100"/>
              <a:gd name="connsiteY4" fmla="*/ 733902 h 1158082"/>
              <a:gd name="connsiteX5" fmla="*/ 55880 w 1562100"/>
              <a:gd name="connsiteY5" fmla="*/ 878682 h 1158082"/>
              <a:gd name="connsiteX6" fmla="*/ 152400 w 1562100"/>
              <a:gd name="connsiteY6" fmla="*/ 947262 h 1158082"/>
              <a:gd name="connsiteX7" fmla="*/ 340360 w 1562100"/>
              <a:gd name="connsiteY7" fmla="*/ 987902 h 1158082"/>
              <a:gd name="connsiteX8" fmla="*/ 520700 w 1562100"/>
              <a:gd name="connsiteY8" fmla="*/ 1046322 h 1158082"/>
              <a:gd name="connsiteX9" fmla="*/ 619760 w 1562100"/>
              <a:gd name="connsiteY9" fmla="*/ 972662 h 1158082"/>
              <a:gd name="connsiteX10" fmla="*/ 937260 w 1562100"/>
              <a:gd name="connsiteY10" fmla="*/ 1127602 h 1158082"/>
              <a:gd name="connsiteX11" fmla="*/ 1120140 w 1562100"/>
              <a:gd name="connsiteY11" fmla="*/ 1158082 h 1158082"/>
              <a:gd name="connsiteX12" fmla="*/ 1244600 w 1562100"/>
              <a:gd name="connsiteY12" fmla="*/ 1153002 h 1158082"/>
              <a:gd name="connsiteX13" fmla="*/ 1394460 w 1562100"/>
              <a:gd name="connsiteY13" fmla="*/ 1127602 h 1158082"/>
              <a:gd name="connsiteX14" fmla="*/ 1524000 w 1562100"/>
              <a:gd name="connsiteY14" fmla="*/ 1084422 h 1158082"/>
              <a:gd name="connsiteX15" fmla="*/ 1562100 w 1562100"/>
              <a:gd name="connsiteY15" fmla="*/ 1008222 h 1158082"/>
              <a:gd name="connsiteX16" fmla="*/ 1521460 w 1562100"/>
              <a:gd name="connsiteY16" fmla="*/ 830422 h 1158082"/>
              <a:gd name="connsiteX17" fmla="*/ 1440180 w 1562100"/>
              <a:gd name="connsiteY17" fmla="*/ 675482 h 1158082"/>
              <a:gd name="connsiteX18" fmla="*/ 1249680 w 1562100"/>
              <a:gd name="connsiteY18" fmla="*/ 431642 h 1158082"/>
              <a:gd name="connsiteX19" fmla="*/ 883285 w 1562100"/>
              <a:gd name="connsiteY19" fmla="*/ 18257 h 1158082"/>
              <a:gd name="connsiteX20" fmla="*/ 766445 w 1562100"/>
              <a:gd name="connsiteY20" fmla="*/ 5557 h 1158082"/>
              <a:gd name="connsiteX0" fmla="*/ 766445 w 1562100"/>
              <a:gd name="connsiteY0" fmla="*/ 10499 h 1163024"/>
              <a:gd name="connsiteX1" fmla="*/ 447040 w 1562100"/>
              <a:gd name="connsiteY1" fmla="*/ 258784 h 1163024"/>
              <a:gd name="connsiteX2" fmla="*/ 342900 w 1562100"/>
              <a:gd name="connsiteY2" fmla="*/ 413724 h 1163024"/>
              <a:gd name="connsiteX3" fmla="*/ 81280 w 1562100"/>
              <a:gd name="connsiteY3" fmla="*/ 682964 h 1163024"/>
              <a:gd name="connsiteX4" fmla="*/ 0 w 1562100"/>
              <a:gd name="connsiteY4" fmla="*/ 738844 h 1163024"/>
              <a:gd name="connsiteX5" fmla="*/ 55880 w 1562100"/>
              <a:gd name="connsiteY5" fmla="*/ 883624 h 1163024"/>
              <a:gd name="connsiteX6" fmla="*/ 152400 w 1562100"/>
              <a:gd name="connsiteY6" fmla="*/ 952204 h 1163024"/>
              <a:gd name="connsiteX7" fmla="*/ 340360 w 1562100"/>
              <a:gd name="connsiteY7" fmla="*/ 992844 h 1163024"/>
              <a:gd name="connsiteX8" fmla="*/ 520700 w 1562100"/>
              <a:gd name="connsiteY8" fmla="*/ 1051264 h 1163024"/>
              <a:gd name="connsiteX9" fmla="*/ 619760 w 1562100"/>
              <a:gd name="connsiteY9" fmla="*/ 977604 h 1163024"/>
              <a:gd name="connsiteX10" fmla="*/ 937260 w 1562100"/>
              <a:gd name="connsiteY10" fmla="*/ 1132544 h 1163024"/>
              <a:gd name="connsiteX11" fmla="*/ 1120140 w 1562100"/>
              <a:gd name="connsiteY11" fmla="*/ 1163024 h 1163024"/>
              <a:gd name="connsiteX12" fmla="*/ 1244600 w 1562100"/>
              <a:gd name="connsiteY12" fmla="*/ 1157944 h 1163024"/>
              <a:gd name="connsiteX13" fmla="*/ 1394460 w 1562100"/>
              <a:gd name="connsiteY13" fmla="*/ 1132544 h 1163024"/>
              <a:gd name="connsiteX14" fmla="*/ 1524000 w 1562100"/>
              <a:gd name="connsiteY14" fmla="*/ 1089364 h 1163024"/>
              <a:gd name="connsiteX15" fmla="*/ 1562100 w 1562100"/>
              <a:gd name="connsiteY15" fmla="*/ 1013164 h 1163024"/>
              <a:gd name="connsiteX16" fmla="*/ 1521460 w 1562100"/>
              <a:gd name="connsiteY16" fmla="*/ 835364 h 1163024"/>
              <a:gd name="connsiteX17" fmla="*/ 1440180 w 1562100"/>
              <a:gd name="connsiteY17" fmla="*/ 680424 h 1163024"/>
              <a:gd name="connsiteX18" fmla="*/ 1249680 w 1562100"/>
              <a:gd name="connsiteY18" fmla="*/ 436584 h 1163024"/>
              <a:gd name="connsiteX19" fmla="*/ 883285 w 1562100"/>
              <a:gd name="connsiteY19" fmla="*/ 23199 h 1163024"/>
              <a:gd name="connsiteX20" fmla="*/ 766445 w 1562100"/>
              <a:gd name="connsiteY20" fmla="*/ 10499 h 1163024"/>
              <a:gd name="connsiteX0" fmla="*/ 777875 w 1562100"/>
              <a:gd name="connsiteY0" fmla="*/ 15817 h 1160722"/>
              <a:gd name="connsiteX1" fmla="*/ 447040 w 1562100"/>
              <a:gd name="connsiteY1" fmla="*/ 256482 h 1160722"/>
              <a:gd name="connsiteX2" fmla="*/ 342900 w 1562100"/>
              <a:gd name="connsiteY2" fmla="*/ 411422 h 1160722"/>
              <a:gd name="connsiteX3" fmla="*/ 81280 w 1562100"/>
              <a:gd name="connsiteY3" fmla="*/ 680662 h 1160722"/>
              <a:gd name="connsiteX4" fmla="*/ 0 w 1562100"/>
              <a:gd name="connsiteY4" fmla="*/ 736542 h 1160722"/>
              <a:gd name="connsiteX5" fmla="*/ 55880 w 1562100"/>
              <a:gd name="connsiteY5" fmla="*/ 881322 h 1160722"/>
              <a:gd name="connsiteX6" fmla="*/ 152400 w 1562100"/>
              <a:gd name="connsiteY6" fmla="*/ 949902 h 1160722"/>
              <a:gd name="connsiteX7" fmla="*/ 340360 w 1562100"/>
              <a:gd name="connsiteY7" fmla="*/ 990542 h 1160722"/>
              <a:gd name="connsiteX8" fmla="*/ 520700 w 1562100"/>
              <a:gd name="connsiteY8" fmla="*/ 1048962 h 1160722"/>
              <a:gd name="connsiteX9" fmla="*/ 619760 w 1562100"/>
              <a:gd name="connsiteY9" fmla="*/ 975302 h 1160722"/>
              <a:gd name="connsiteX10" fmla="*/ 937260 w 1562100"/>
              <a:gd name="connsiteY10" fmla="*/ 1130242 h 1160722"/>
              <a:gd name="connsiteX11" fmla="*/ 1120140 w 1562100"/>
              <a:gd name="connsiteY11" fmla="*/ 1160722 h 1160722"/>
              <a:gd name="connsiteX12" fmla="*/ 1244600 w 1562100"/>
              <a:gd name="connsiteY12" fmla="*/ 1155642 h 1160722"/>
              <a:gd name="connsiteX13" fmla="*/ 1394460 w 1562100"/>
              <a:gd name="connsiteY13" fmla="*/ 1130242 h 1160722"/>
              <a:gd name="connsiteX14" fmla="*/ 1524000 w 1562100"/>
              <a:gd name="connsiteY14" fmla="*/ 1087062 h 1160722"/>
              <a:gd name="connsiteX15" fmla="*/ 1562100 w 1562100"/>
              <a:gd name="connsiteY15" fmla="*/ 1010862 h 1160722"/>
              <a:gd name="connsiteX16" fmla="*/ 1521460 w 1562100"/>
              <a:gd name="connsiteY16" fmla="*/ 833062 h 1160722"/>
              <a:gd name="connsiteX17" fmla="*/ 1440180 w 1562100"/>
              <a:gd name="connsiteY17" fmla="*/ 678122 h 1160722"/>
              <a:gd name="connsiteX18" fmla="*/ 1249680 w 1562100"/>
              <a:gd name="connsiteY18" fmla="*/ 434282 h 1160722"/>
              <a:gd name="connsiteX19" fmla="*/ 883285 w 1562100"/>
              <a:gd name="connsiteY19" fmla="*/ 20897 h 1160722"/>
              <a:gd name="connsiteX20" fmla="*/ 777875 w 1562100"/>
              <a:gd name="connsiteY20" fmla="*/ 15817 h 1160722"/>
              <a:gd name="connsiteX0" fmla="*/ 777875 w 1562100"/>
              <a:gd name="connsiteY0" fmla="*/ 19263 h 1164168"/>
              <a:gd name="connsiteX1" fmla="*/ 447040 w 1562100"/>
              <a:gd name="connsiteY1" fmla="*/ 259928 h 1164168"/>
              <a:gd name="connsiteX2" fmla="*/ 342900 w 1562100"/>
              <a:gd name="connsiteY2" fmla="*/ 414868 h 1164168"/>
              <a:gd name="connsiteX3" fmla="*/ 81280 w 1562100"/>
              <a:gd name="connsiteY3" fmla="*/ 684108 h 1164168"/>
              <a:gd name="connsiteX4" fmla="*/ 0 w 1562100"/>
              <a:gd name="connsiteY4" fmla="*/ 739988 h 1164168"/>
              <a:gd name="connsiteX5" fmla="*/ 55880 w 1562100"/>
              <a:gd name="connsiteY5" fmla="*/ 884768 h 1164168"/>
              <a:gd name="connsiteX6" fmla="*/ 152400 w 1562100"/>
              <a:gd name="connsiteY6" fmla="*/ 953348 h 1164168"/>
              <a:gd name="connsiteX7" fmla="*/ 340360 w 1562100"/>
              <a:gd name="connsiteY7" fmla="*/ 993988 h 1164168"/>
              <a:gd name="connsiteX8" fmla="*/ 520700 w 1562100"/>
              <a:gd name="connsiteY8" fmla="*/ 1052408 h 1164168"/>
              <a:gd name="connsiteX9" fmla="*/ 619760 w 1562100"/>
              <a:gd name="connsiteY9" fmla="*/ 978748 h 1164168"/>
              <a:gd name="connsiteX10" fmla="*/ 937260 w 1562100"/>
              <a:gd name="connsiteY10" fmla="*/ 1133688 h 1164168"/>
              <a:gd name="connsiteX11" fmla="*/ 1120140 w 1562100"/>
              <a:gd name="connsiteY11" fmla="*/ 1164168 h 1164168"/>
              <a:gd name="connsiteX12" fmla="*/ 1244600 w 1562100"/>
              <a:gd name="connsiteY12" fmla="*/ 1159088 h 1164168"/>
              <a:gd name="connsiteX13" fmla="*/ 1394460 w 1562100"/>
              <a:gd name="connsiteY13" fmla="*/ 1133688 h 1164168"/>
              <a:gd name="connsiteX14" fmla="*/ 1524000 w 1562100"/>
              <a:gd name="connsiteY14" fmla="*/ 1090508 h 1164168"/>
              <a:gd name="connsiteX15" fmla="*/ 1562100 w 1562100"/>
              <a:gd name="connsiteY15" fmla="*/ 1014308 h 1164168"/>
              <a:gd name="connsiteX16" fmla="*/ 1521460 w 1562100"/>
              <a:gd name="connsiteY16" fmla="*/ 836508 h 1164168"/>
              <a:gd name="connsiteX17" fmla="*/ 1440180 w 1562100"/>
              <a:gd name="connsiteY17" fmla="*/ 681568 h 1164168"/>
              <a:gd name="connsiteX18" fmla="*/ 1249680 w 1562100"/>
              <a:gd name="connsiteY18" fmla="*/ 437728 h 1164168"/>
              <a:gd name="connsiteX19" fmla="*/ 883285 w 1562100"/>
              <a:gd name="connsiteY19" fmla="*/ 24343 h 1164168"/>
              <a:gd name="connsiteX20" fmla="*/ 777875 w 1562100"/>
              <a:gd name="connsiteY20" fmla="*/ 19263 h 1164168"/>
              <a:gd name="connsiteX0" fmla="*/ 777875 w 1562100"/>
              <a:gd name="connsiteY0" fmla="*/ 19263 h 1164168"/>
              <a:gd name="connsiteX1" fmla="*/ 447040 w 1562100"/>
              <a:gd name="connsiteY1" fmla="*/ 259928 h 1164168"/>
              <a:gd name="connsiteX2" fmla="*/ 342900 w 1562100"/>
              <a:gd name="connsiteY2" fmla="*/ 414868 h 1164168"/>
              <a:gd name="connsiteX3" fmla="*/ 81280 w 1562100"/>
              <a:gd name="connsiteY3" fmla="*/ 684108 h 1164168"/>
              <a:gd name="connsiteX4" fmla="*/ 0 w 1562100"/>
              <a:gd name="connsiteY4" fmla="*/ 739988 h 1164168"/>
              <a:gd name="connsiteX5" fmla="*/ 55880 w 1562100"/>
              <a:gd name="connsiteY5" fmla="*/ 884768 h 1164168"/>
              <a:gd name="connsiteX6" fmla="*/ 152400 w 1562100"/>
              <a:gd name="connsiteY6" fmla="*/ 953348 h 1164168"/>
              <a:gd name="connsiteX7" fmla="*/ 340360 w 1562100"/>
              <a:gd name="connsiteY7" fmla="*/ 993988 h 1164168"/>
              <a:gd name="connsiteX8" fmla="*/ 520700 w 1562100"/>
              <a:gd name="connsiteY8" fmla="*/ 1052408 h 1164168"/>
              <a:gd name="connsiteX9" fmla="*/ 619760 w 1562100"/>
              <a:gd name="connsiteY9" fmla="*/ 978748 h 1164168"/>
              <a:gd name="connsiteX10" fmla="*/ 937260 w 1562100"/>
              <a:gd name="connsiteY10" fmla="*/ 1133688 h 1164168"/>
              <a:gd name="connsiteX11" fmla="*/ 1120140 w 1562100"/>
              <a:gd name="connsiteY11" fmla="*/ 1164168 h 1164168"/>
              <a:gd name="connsiteX12" fmla="*/ 1244600 w 1562100"/>
              <a:gd name="connsiteY12" fmla="*/ 1159088 h 1164168"/>
              <a:gd name="connsiteX13" fmla="*/ 1394460 w 1562100"/>
              <a:gd name="connsiteY13" fmla="*/ 1133688 h 1164168"/>
              <a:gd name="connsiteX14" fmla="*/ 1524000 w 1562100"/>
              <a:gd name="connsiteY14" fmla="*/ 1090508 h 1164168"/>
              <a:gd name="connsiteX15" fmla="*/ 1562100 w 1562100"/>
              <a:gd name="connsiteY15" fmla="*/ 1014308 h 1164168"/>
              <a:gd name="connsiteX16" fmla="*/ 1521460 w 1562100"/>
              <a:gd name="connsiteY16" fmla="*/ 836508 h 1164168"/>
              <a:gd name="connsiteX17" fmla="*/ 1440180 w 1562100"/>
              <a:gd name="connsiteY17" fmla="*/ 681568 h 1164168"/>
              <a:gd name="connsiteX18" fmla="*/ 1242060 w 1562100"/>
              <a:gd name="connsiteY18" fmla="*/ 445348 h 1164168"/>
              <a:gd name="connsiteX19" fmla="*/ 883285 w 1562100"/>
              <a:gd name="connsiteY19" fmla="*/ 24343 h 1164168"/>
              <a:gd name="connsiteX20" fmla="*/ 777875 w 1562100"/>
              <a:gd name="connsiteY20" fmla="*/ 19263 h 1164168"/>
              <a:gd name="connsiteX0" fmla="*/ 755015 w 1539240"/>
              <a:gd name="connsiteY0" fmla="*/ 19263 h 1164168"/>
              <a:gd name="connsiteX1" fmla="*/ 424180 w 1539240"/>
              <a:gd name="connsiteY1" fmla="*/ 259928 h 1164168"/>
              <a:gd name="connsiteX2" fmla="*/ 320040 w 1539240"/>
              <a:gd name="connsiteY2" fmla="*/ 414868 h 1164168"/>
              <a:gd name="connsiteX3" fmla="*/ 58420 w 1539240"/>
              <a:gd name="connsiteY3" fmla="*/ 684108 h 1164168"/>
              <a:gd name="connsiteX4" fmla="*/ 0 w 1539240"/>
              <a:gd name="connsiteY4" fmla="*/ 755228 h 1164168"/>
              <a:gd name="connsiteX5" fmla="*/ 33020 w 1539240"/>
              <a:gd name="connsiteY5" fmla="*/ 884768 h 1164168"/>
              <a:gd name="connsiteX6" fmla="*/ 129540 w 1539240"/>
              <a:gd name="connsiteY6" fmla="*/ 953348 h 1164168"/>
              <a:gd name="connsiteX7" fmla="*/ 317500 w 1539240"/>
              <a:gd name="connsiteY7" fmla="*/ 993988 h 1164168"/>
              <a:gd name="connsiteX8" fmla="*/ 497840 w 1539240"/>
              <a:gd name="connsiteY8" fmla="*/ 1052408 h 1164168"/>
              <a:gd name="connsiteX9" fmla="*/ 596900 w 1539240"/>
              <a:gd name="connsiteY9" fmla="*/ 978748 h 1164168"/>
              <a:gd name="connsiteX10" fmla="*/ 914400 w 1539240"/>
              <a:gd name="connsiteY10" fmla="*/ 1133688 h 1164168"/>
              <a:gd name="connsiteX11" fmla="*/ 1097280 w 1539240"/>
              <a:gd name="connsiteY11" fmla="*/ 1164168 h 1164168"/>
              <a:gd name="connsiteX12" fmla="*/ 1221740 w 1539240"/>
              <a:gd name="connsiteY12" fmla="*/ 1159088 h 1164168"/>
              <a:gd name="connsiteX13" fmla="*/ 1371600 w 1539240"/>
              <a:gd name="connsiteY13" fmla="*/ 1133688 h 1164168"/>
              <a:gd name="connsiteX14" fmla="*/ 1501140 w 1539240"/>
              <a:gd name="connsiteY14" fmla="*/ 1090508 h 1164168"/>
              <a:gd name="connsiteX15" fmla="*/ 1539240 w 1539240"/>
              <a:gd name="connsiteY15" fmla="*/ 1014308 h 1164168"/>
              <a:gd name="connsiteX16" fmla="*/ 1498600 w 1539240"/>
              <a:gd name="connsiteY16" fmla="*/ 836508 h 1164168"/>
              <a:gd name="connsiteX17" fmla="*/ 1417320 w 1539240"/>
              <a:gd name="connsiteY17" fmla="*/ 681568 h 1164168"/>
              <a:gd name="connsiteX18" fmla="*/ 1219200 w 1539240"/>
              <a:gd name="connsiteY18" fmla="*/ 445348 h 1164168"/>
              <a:gd name="connsiteX19" fmla="*/ 860425 w 1539240"/>
              <a:gd name="connsiteY19" fmla="*/ 24343 h 1164168"/>
              <a:gd name="connsiteX20" fmla="*/ 755015 w 1539240"/>
              <a:gd name="connsiteY20" fmla="*/ 19263 h 1164168"/>
              <a:gd name="connsiteX0" fmla="*/ 755015 w 1539240"/>
              <a:gd name="connsiteY0" fmla="*/ 19263 h 1164168"/>
              <a:gd name="connsiteX1" fmla="*/ 424180 w 1539240"/>
              <a:gd name="connsiteY1" fmla="*/ 259928 h 1164168"/>
              <a:gd name="connsiteX2" fmla="*/ 320040 w 1539240"/>
              <a:gd name="connsiteY2" fmla="*/ 414868 h 1164168"/>
              <a:gd name="connsiteX3" fmla="*/ 58420 w 1539240"/>
              <a:gd name="connsiteY3" fmla="*/ 684108 h 1164168"/>
              <a:gd name="connsiteX4" fmla="*/ 0 w 1539240"/>
              <a:gd name="connsiteY4" fmla="*/ 755228 h 1164168"/>
              <a:gd name="connsiteX5" fmla="*/ 33020 w 1539240"/>
              <a:gd name="connsiteY5" fmla="*/ 884768 h 1164168"/>
              <a:gd name="connsiteX6" fmla="*/ 129540 w 1539240"/>
              <a:gd name="connsiteY6" fmla="*/ 953348 h 1164168"/>
              <a:gd name="connsiteX7" fmla="*/ 317500 w 1539240"/>
              <a:gd name="connsiteY7" fmla="*/ 993988 h 1164168"/>
              <a:gd name="connsiteX8" fmla="*/ 497840 w 1539240"/>
              <a:gd name="connsiteY8" fmla="*/ 1052408 h 1164168"/>
              <a:gd name="connsiteX9" fmla="*/ 596900 w 1539240"/>
              <a:gd name="connsiteY9" fmla="*/ 978748 h 1164168"/>
              <a:gd name="connsiteX10" fmla="*/ 914400 w 1539240"/>
              <a:gd name="connsiteY10" fmla="*/ 1133688 h 1164168"/>
              <a:gd name="connsiteX11" fmla="*/ 1097280 w 1539240"/>
              <a:gd name="connsiteY11" fmla="*/ 1164168 h 1164168"/>
              <a:gd name="connsiteX12" fmla="*/ 1221740 w 1539240"/>
              <a:gd name="connsiteY12" fmla="*/ 1159088 h 1164168"/>
              <a:gd name="connsiteX13" fmla="*/ 1371600 w 1539240"/>
              <a:gd name="connsiteY13" fmla="*/ 1133688 h 1164168"/>
              <a:gd name="connsiteX14" fmla="*/ 1501140 w 1539240"/>
              <a:gd name="connsiteY14" fmla="*/ 1090508 h 1164168"/>
              <a:gd name="connsiteX15" fmla="*/ 1539240 w 1539240"/>
              <a:gd name="connsiteY15" fmla="*/ 1014308 h 1164168"/>
              <a:gd name="connsiteX16" fmla="*/ 1498600 w 1539240"/>
              <a:gd name="connsiteY16" fmla="*/ 836508 h 1164168"/>
              <a:gd name="connsiteX17" fmla="*/ 1417320 w 1539240"/>
              <a:gd name="connsiteY17" fmla="*/ 681568 h 1164168"/>
              <a:gd name="connsiteX18" fmla="*/ 1219200 w 1539240"/>
              <a:gd name="connsiteY18" fmla="*/ 445348 h 1164168"/>
              <a:gd name="connsiteX19" fmla="*/ 860425 w 1539240"/>
              <a:gd name="connsiteY19" fmla="*/ 24343 h 1164168"/>
              <a:gd name="connsiteX20" fmla="*/ 755015 w 1539240"/>
              <a:gd name="connsiteY20" fmla="*/ 19263 h 1164168"/>
              <a:gd name="connsiteX0" fmla="*/ 760853 w 1545078"/>
              <a:gd name="connsiteY0" fmla="*/ 19263 h 1164168"/>
              <a:gd name="connsiteX1" fmla="*/ 430018 w 1545078"/>
              <a:gd name="connsiteY1" fmla="*/ 259928 h 1164168"/>
              <a:gd name="connsiteX2" fmla="*/ 325878 w 1545078"/>
              <a:gd name="connsiteY2" fmla="*/ 414868 h 1164168"/>
              <a:gd name="connsiteX3" fmla="*/ 64258 w 1545078"/>
              <a:gd name="connsiteY3" fmla="*/ 684108 h 1164168"/>
              <a:gd name="connsiteX4" fmla="*/ 5838 w 1545078"/>
              <a:gd name="connsiteY4" fmla="*/ 755228 h 1164168"/>
              <a:gd name="connsiteX5" fmla="*/ 38858 w 1545078"/>
              <a:gd name="connsiteY5" fmla="*/ 884768 h 1164168"/>
              <a:gd name="connsiteX6" fmla="*/ 135378 w 1545078"/>
              <a:gd name="connsiteY6" fmla="*/ 953348 h 1164168"/>
              <a:gd name="connsiteX7" fmla="*/ 323338 w 1545078"/>
              <a:gd name="connsiteY7" fmla="*/ 993988 h 1164168"/>
              <a:gd name="connsiteX8" fmla="*/ 503678 w 1545078"/>
              <a:gd name="connsiteY8" fmla="*/ 1052408 h 1164168"/>
              <a:gd name="connsiteX9" fmla="*/ 602738 w 1545078"/>
              <a:gd name="connsiteY9" fmla="*/ 978748 h 1164168"/>
              <a:gd name="connsiteX10" fmla="*/ 920238 w 1545078"/>
              <a:gd name="connsiteY10" fmla="*/ 1133688 h 1164168"/>
              <a:gd name="connsiteX11" fmla="*/ 1103118 w 1545078"/>
              <a:gd name="connsiteY11" fmla="*/ 1164168 h 1164168"/>
              <a:gd name="connsiteX12" fmla="*/ 1227578 w 1545078"/>
              <a:gd name="connsiteY12" fmla="*/ 1159088 h 1164168"/>
              <a:gd name="connsiteX13" fmla="*/ 1377438 w 1545078"/>
              <a:gd name="connsiteY13" fmla="*/ 1133688 h 1164168"/>
              <a:gd name="connsiteX14" fmla="*/ 1506978 w 1545078"/>
              <a:gd name="connsiteY14" fmla="*/ 1090508 h 1164168"/>
              <a:gd name="connsiteX15" fmla="*/ 1545078 w 1545078"/>
              <a:gd name="connsiteY15" fmla="*/ 1014308 h 1164168"/>
              <a:gd name="connsiteX16" fmla="*/ 1504438 w 1545078"/>
              <a:gd name="connsiteY16" fmla="*/ 836508 h 1164168"/>
              <a:gd name="connsiteX17" fmla="*/ 1423158 w 1545078"/>
              <a:gd name="connsiteY17" fmla="*/ 681568 h 1164168"/>
              <a:gd name="connsiteX18" fmla="*/ 1225038 w 1545078"/>
              <a:gd name="connsiteY18" fmla="*/ 445348 h 1164168"/>
              <a:gd name="connsiteX19" fmla="*/ 866263 w 1545078"/>
              <a:gd name="connsiteY19" fmla="*/ 24343 h 1164168"/>
              <a:gd name="connsiteX20" fmla="*/ 760853 w 1545078"/>
              <a:gd name="connsiteY20" fmla="*/ 19263 h 116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545078" h="1164168">
                <a:moveTo>
                  <a:pt x="760853" y="19263"/>
                </a:moveTo>
                <a:lnTo>
                  <a:pt x="430018" y="259928"/>
                </a:lnTo>
                <a:lnTo>
                  <a:pt x="325878" y="414868"/>
                </a:lnTo>
                <a:lnTo>
                  <a:pt x="64258" y="684108"/>
                </a:lnTo>
                <a:cubicBezTo>
                  <a:pt x="44785" y="707815"/>
                  <a:pt x="25311" y="704851"/>
                  <a:pt x="5838" y="755228"/>
                </a:cubicBezTo>
                <a:cubicBezTo>
                  <a:pt x="-15540" y="788883"/>
                  <a:pt x="27851" y="841588"/>
                  <a:pt x="38858" y="884768"/>
                </a:cubicBezTo>
                <a:lnTo>
                  <a:pt x="135378" y="953348"/>
                </a:lnTo>
                <a:lnTo>
                  <a:pt x="323338" y="993988"/>
                </a:lnTo>
                <a:lnTo>
                  <a:pt x="503678" y="1052408"/>
                </a:lnTo>
                <a:lnTo>
                  <a:pt x="602738" y="978748"/>
                </a:lnTo>
                <a:lnTo>
                  <a:pt x="920238" y="1133688"/>
                </a:lnTo>
                <a:lnTo>
                  <a:pt x="1103118" y="1164168"/>
                </a:lnTo>
                <a:lnTo>
                  <a:pt x="1227578" y="1159088"/>
                </a:lnTo>
                <a:lnTo>
                  <a:pt x="1377438" y="1133688"/>
                </a:lnTo>
                <a:lnTo>
                  <a:pt x="1506978" y="1090508"/>
                </a:lnTo>
                <a:lnTo>
                  <a:pt x="1545078" y="1014308"/>
                </a:lnTo>
                <a:lnTo>
                  <a:pt x="1504438" y="836508"/>
                </a:lnTo>
                <a:lnTo>
                  <a:pt x="1423158" y="681568"/>
                </a:lnTo>
                <a:lnTo>
                  <a:pt x="1225038" y="445348"/>
                </a:lnTo>
                <a:lnTo>
                  <a:pt x="866263" y="24343"/>
                </a:lnTo>
                <a:cubicBezTo>
                  <a:pt x="810171" y="-21800"/>
                  <a:pt x="801705" y="10161"/>
                  <a:pt x="760853" y="19263"/>
                </a:cubicBezTo>
                <a:close/>
              </a:path>
            </a:pathLst>
          </a:custGeom>
          <a:solidFill>
            <a:srgbClr val="D8B641">
              <a:alpha val="40000"/>
            </a:srgbClr>
          </a:solidFill>
          <a:ln>
            <a:solidFill>
              <a:srgbClr val="D8B6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2618CD8-415A-5AFA-53FB-82556FFA34D0}"/>
              </a:ext>
            </a:extLst>
          </p:cNvPr>
          <p:cNvSpPr/>
          <p:nvPr/>
        </p:nvSpPr>
        <p:spPr>
          <a:xfrm>
            <a:off x="3110163" y="1903766"/>
            <a:ext cx="2772476" cy="2211033"/>
          </a:xfrm>
          <a:custGeom>
            <a:avLst/>
            <a:gdLst>
              <a:gd name="connsiteX0" fmla="*/ 121920 w 2758440"/>
              <a:gd name="connsiteY0" fmla="*/ 45720 h 2209800"/>
              <a:gd name="connsiteX1" fmla="*/ 0 w 2758440"/>
              <a:gd name="connsiteY1" fmla="*/ 422910 h 2209800"/>
              <a:gd name="connsiteX2" fmla="*/ 34290 w 2758440"/>
              <a:gd name="connsiteY2" fmla="*/ 617220 h 2209800"/>
              <a:gd name="connsiteX3" fmla="*/ 1535430 w 2758440"/>
              <a:gd name="connsiteY3" fmla="*/ 1710690 h 2209800"/>
              <a:gd name="connsiteX4" fmla="*/ 2095500 w 2758440"/>
              <a:gd name="connsiteY4" fmla="*/ 2084070 h 2209800"/>
              <a:gd name="connsiteX5" fmla="*/ 2297430 w 2758440"/>
              <a:gd name="connsiteY5" fmla="*/ 2171700 h 2209800"/>
              <a:gd name="connsiteX6" fmla="*/ 2457450 w 2758440"/>
              <a:gd name="connsiteY6" fmla="*/ 2209800 h 2209800"/>
              <a:gd name="connsiteX7" fmla="*/ 2602230 w 2758440"/>
              <a:gd name="connsiteY7" fmla="*/ 2202180 h 2209800"/>
              <a:gd name="connsiteX8" fmla="*/ 2697480 w 2758440"/>
              <a:gd name="connsiteY8" fmla="*/ 2148840 h 2209800"/>
              <a:gd name="connsiteX9" fmla="*/ 2754630 w 2758440"/>
              <a:gd name="connsiteY9" fmla="*/ 2106930 h 2209800"/>
              <a:gd name="connsiteX10" fmla="*/ 2758440 w 2758440"/>
              <a:gd name="connsiteY10" fmla="*/ 2038350 h 2209800"/>
              <a:gd name="connsiteX11" fmla="*/ 2186940 w 2758440"/>
              <a:gd name="connsiteY11" fmla="*/ 274320 h 2209800"/>
              <a:gd name="connsiteX12" fmla="*/ 2110740 w 2758440"/>
              <a:gd name="connsiteY12" fmla="*/ 205740 h 2209800"/>
              <a:gd name="connsiteX13" fmla="*/ 1840230 w 2758440"/>
              <a:gd name="connsiteY13" fmla="*/ 190500 h 2209800"/>
              <a:gd name="connsiteX14" fmla="*/ 1577340 w 2758440"/>
              <a:gd name="connsiteY14" fmla="*/ 220980 h 2209800"/>
              <a:gd name="connsiteX15" fmla="*/ 1306830 w 2758440"/>
              <a:gd name="connsiteY15" fmla="*/ 243840 h 2209800"/>
              <a:gd name="connsiteX16" fmla="*/ 963930 w 2758440"/>
              <a:gd name="connsiteY16" fmla="*/ 228600 h 2209800"/>
              <a:gd name="connsiteX17" fmla="*/ 624840 w 2758440"/>
              <a:gd name="connsiteY17" fmla="*/ 148590 h 2209800"/>
              <a:gd name="connsiteX18" fmla="*/ 236220 w 2758440"/>
              <a:gd name="connsiteY18" fmla="*/ 0 h 2209800"/>
              <a:gd name="connsiteX19" fmla="*/ 121920 w 2758440"/>
              <a:gd name="connsiteY19" fmla="*/ 45720 h 2209800"/>
              <a:gd name="connsiteX0" fmla="*/ 133350 w 2769870"/>
              <a:gd name="connsiteY0" fmla="*/ 45720 h 2209800"/>
              <a:gd name="connsiteX1" fmla="*/ 0 w 2769870"/>
              <a:gd name="connsiteY1" fmla="*/ 422910 h 2209800"/>
              <a:gd name="connsiteX2" fmla="*/ 45720 w 2769870"/>
              <a:gd name="connsiteY2" fmla="*/ 617220 h 2209800"/>
              <a:gd name="connsiteX3" fmla="*/ 1546860 w 2769870"/>
              <a:gd name="connsiteY3" fmla="*/ 1710690 h 2209800"/>
              <a:gd name="connsiteX4" fmla="*/ 2106930 w 2769870"/>
              <a:gd name="connsiteY4" fmla="*/ 2084070 h 2209800"/>
              <a:gd name="connsiteX5" fmla="*/ 2308860 w 2769870"/>
              <a:gd name="connsiteY5" fmla="*/ 2171700 h 2209800"/>
              <a:gd name="connsiteX6" fmla="*/ 2468880 w 2769870"/>
              <a:gd name="connsiteY6" fmla="*/ 2209800 h 2209800"/>
              <a:gd name="connsiteX7" fmla="*/ 2613660 w 2769870"/>
              <a:gd name="connsiteY7" fmla="*/ 2202180 h 2209800"/>
              <a:gd name="connsiteX8" fmla="*/ 2708910 w 2769870"/>
              <a:gd name="connsiteY8" fmla="*/ 2148840 h 2209800"/>
              <a:gd name="connsiteX9" fmla="*/ 2766060 w 2769870"/>
              <a:gd name="connsiteY9" fmla="*/ 2106930 h 2209800"/>
              <a:gd name="connsiteX10" fmla="*/ 2769870 w 2769870"/>
              <a:gd name="connsiteY10" fmla="*/ 2038350 h 2209800"/>
              <a:gd name="connsiteX11" fmla="*/ 2198370 w 2769870"/>
              <a:gd name="connsiteY11" fmla="*/ 274320 h 2209800"/>
              <a:gd name="connsiteX12" fmla="*/ 2122170 w 2769870"/>
              <a:gd name="connsiteY12" fmla="*/ 205740 h 2209800"/>
              <a:gd name="connsiteX13" fmla="*/ 1851660 w 2769870"/>
              <a:gd name="connsiteY13" fmla="*/ 190500 h 2209800"/>
              <a:gd name="connsiteX14" fmla="*/ 1588770 w 2769870"/>
              <a:gd name="connsiteY14" fmla="*/ 220980 h 2209800"/>
              <a:gd name="connsiteX15" fmla="*/ 1318260 w 2769870"/>
              <a:gd name="connsiteY15" fmla="*/ 243840 h 2209800"/>
              <a:gd name="connsiteX16" fmla="*/ 975360 w 2769870"/>
              <a:gd name="connsiteY16" fmla="*/ 228600 h 2209800"/>
              <a:gd name="connsiteX17" fmla="*/ 636270 w 2769870"/>
              <a:gd name="connsiteY17" fmla="*/ 148590 h 2209800"/>
              <a:gd name="connsiteX18" fmla="*/ 247650 w 2769870"/>
              <a:gd name="connsiteY18" fmla="*/ 0 h 2209800"/>
              <a:gd name="connsiteX19" fmla="*/ 133350 w 2769870"/>
              <a:gd name="connsiteY19" fmla="*/ 45720 h 2209800"/>
              <a:gd name="connsiteX0" fmla="*/ 133643 w 2770163"/>
              <a:gd name="connsiteY0" fmla="*/ 45720 h 2209800"/>
              <a:gd name="connsiteX1" fmla="*/ 293 w 2770163"/>
              <a:gd name="connsiteY1" fmla="*/ 422910 h 2209800"/>
              <a:gd name="connsiteX2" fmla="*/ 46013 w 2770163"/>
              <a:gd name="connsiteY2" fmla="*/ 617220 h 2209800"/>
              <a:gd name="connsiteX3" fmla="*/ 1547153 w 2770163"/>
              <a:gd name="connsiteY3" fmla="*/ 1710690 h 2209800"/>
              <a:gd name="connsiteX4" fmla="*/ 2107223 w 2770163"/>
              <a:gd name="connsiteY4" fmla="*/ 2084070 h 2209800"/>
              <a:gd name="connsiteX5" fmla="*/ 2309153 w 2770163"/>
              <a:gd name="connsiteY5" fmla="*/ 2171700 h 2209800"/>
              <a:gd name="connsiteX6" fmla="*/ 2469173 w 2770163"/>
              <a:gd name="connsiteY6" fmla="*/ 2209800 h 2209800"/>
              <a:gd name="connsiteX7" fmla="*/ 2613953 w 2770163"/>
              <a:gd name="connsiteY7" fmla="*/ 2202180 h 2209800"/>
              <a:gd name="connsiteX8" fmla="*/ 2709203 w 2770163"/>
              <a:gd name="connsiteY8" fmla="*/ 2148840 h 2209800"/>
              <a:gd name="connsiteX9" fmla="*/ 2766353 w 2770163"/>
              <a:gd name="connsiteY9" fmla="*/ 2106930 h 2209800"/>
              <a:gd name="connsiteX10" fmla="*/ 2770163 w 2770163"/>
              <a:gd name="connsiteY10" fmla="*/ 2038350 h 2209800"/>
              <a:gd name="connsiteX11" fmla="*/ 2198663 w 2770163"/>
              <a:gd name="connsiteY11" fmla="*/ 274320 h 2209800"/>
              <a:gd name="connsiteX12" fmla="*/ 2122463 w 2770163"/>
              <a:gd name="connsiteY12" fmla="*/ 205740 h 2209800"/>
              <a:gd name="connsiteX13" fmla="*/ 1851953 w 2770163"/>
              <a:gd name="connsiteY13" fmla="*/ 190500 h 2209800"/>
              <a:gd name="connsiteX14" fmla="*/ 1589063 w 2770163"/>
              <a:gd name="connsiteY14" fmla="*/ 220980 h 2209800"/>
              <a:gd name="connsiteX15" fmla="*/ 1318553 w 2770163"/>
              <a:gd name="connsiteY15" fmla="*/ 243840 h 2209800"/>
              <a:gd name="connsiteX16" fmla="*/ 975653 w 2770163"/>
              <a:gd name="connsiteY16" fmla="*/ 228600 h 2209800"/>
              <a:gd name="connsiteX17" fmla="*/ 636563 w 2770163"/>
              <a:gd name="connsiteY17" fmla="*/ 148590 h 2209800"/>
              <a:gd name="connsiteX18" fmla="*/ 247943 w 2770163"/>
              <a:gd name="connsiteY18" fmla="*/ 0 h 2209800"/>
              <a:gd name="connsiteX19" fmla="*/ 133643 w 2770163"/>
              <a:gd name="connsiteY19" fmla="*/ 45720 h 2209800"/>
              <a:gd name="connsiteX0" fmla="*/ 135956 w 2772476"/>
              <a:gd name="connsiteY0" fmla="*/ 45720 h 2209800"/>
              <a:gd name="connsiteX1" fmla="*/ 2606 w 2772476"/>
              <a:gd name="connsiteY1" fmla="*/ 422910 h 2209800"/>
              <a:gd name="connsiteX2" fmla="*/ 48326 w 2772476"/>
              <a:gd name="connsiteY2" fmla="*/ 617220 h 2209800"/>
              <a:gd name="connsiteX3" fmla="*/ 1549466 w 2772476"/>
              <a:gd name="connsiteY3" fmla="*/ 1710690 h 2209800"/>
              <a:gd name="connsiteX4" fmla="*/ 2109536 w 2772476"/>
              <a:gd name="connsiteY4" fmla="*/ 2084070 h 2209800"/>
              <a:gd name="connsiteX5" fmla="*/ 2311466 w 2772476"/>
              <a:gd name="connsiteY5" fmla="*/ 2171700 h 2209800"/>
              <a:gd name="connsiteX6" fmla="*/ 2471486 w 2772476"/>
              <a:gd name="connsiteY6" fmla="*/ 2209800 h 2209800"/>
              <a:gd name="connsiteX7" fmla="*/ 2616266 w 2772476"/>
              <a:gd name="connsiteY7" fmla="*/ 2202180 h 2209800"/>
              <a:gd name="connsiteX8" fmla="*/ 2711516 w 2772476"/>
              <a:gd name="connsiteY8" fmla="*/ 2148840 h 2209800"/>
              <a:gd name="connsiteX9" fmla="*/ 2768666 w 2772476"/>
              <a:gd name="connsiteY9" fmla="*/ 2106930 h 2209800"/>
              <a:gd name="connsiteX10" fmla="*/ 2772476 w 2772476"/>
              <a:gd name="connsiteY10" fmla="*/ 2038350 h 2209800"/>
              <a:gd name="connsiteX11" fmla="*/ 2200976 w 2772476"/>
              <a:gd name="connsiteY11" fmla="*/ 274320 h 2209800"/>
              <a:gd name="connsiteX12" fmla="*/ 2124776 w 2772476"/>
              <a:gd name="connsiteY12" fmla="*/ 205740 h 2209800"/>
              <a:gd name="connsiteX13" fmla="*/ 1854266 w 2772476"/>
              <a:gd name="connsiteY13" fmla="*/ 190500 h 2209800"/>
              <a:gd name="connsiteX14" fmla="*/ 1591376 w 2772476"/>
              <a:gd name="connsiteY14" fmla="*/ 220980 h 2209800"/>
              <a:gd name="connsiteX15" fmla="*/ 1320866 w 2772476"/>
              <a:gd name="connsiteY15" fmla="*/ 243840 h 2209800"/>
              <a:gd name="connsiteX16" fmla="*/ 977966 w 2772476"/>
              <a:gd name="connsiteY16" fmla="*/ 228600 h 2209800"/>
              <a:gd name="connsiteX17" fmla="*/ 638876 w 2772476"/>
              <a:gd name="connsiteY17" fmla="*/ 148590 h 2209800"/>
              <a:gd name="connsiteX18" fmla="*/ 250256 w 2772476"/>
              <a:gd name="connsiteY18" fmla="*/ 0 h 2209800"/>
              <a:gd name="connsiteX19" fmla="*/ 135956 w 2772476"/>
              <a:gd name="connsiteY19" fmla="*/ 45720 h 2209800"/>
              <a:gd name="connsiteX0" fmla="*/ 116906 w 2772476"/>
              <a:gd name="connsiteY0" fmla="*/ 57150 h 2209800"/>
              <a:gd name="connsiteX1" fmla="*/ 2606 w 2772476"/>
              <a:gd name="connsiteY1" fmla="*/ 422910 h 2209800"/>
              <a:gd name="connsiteX2" fmla="*/ 48326 w 2772476"/>
              <a:gd name="connsiteY2" fmla="*/ 617220 h 2209800"/>
              <a:gd name="connsiteX3" fmla="*/ 1549466 w 2772476"/>
              <a:gd name="connsiteY3" fmla="*/ 1710690 h 2209800"/>
              <a:gd name="connsiteX4" fmla="*/ 2109536 w 2772476"/>
              <a:gd name="connsiteY4" fmla="*/ 2084070 h 2209800"/>
              <a:gd name="connsiteX5" fmla="*/ 2311466 w 2772476"/>
              <a:gd name="connsiteY5" fmla="*/ 2171700 h 2209800"/>
              <a:gd name="connsiteX6" fmla="*/ 2471486 w 2772476"/>
              <a:gd name="connsiteY6" fmla="*/ 2209800 h 2209800"/>
              <a:gd name="connsiteX7" fmla="*/ 2616266 w 2772476"/>
              <a:gd name="connsiteY7" fmla="*/ 2202180 h 2209800"/>
              <a:gd name="connsiteX8" fmla="*/ 2711516 w 2772476"/>
              <a:gd name="connsiteY8" fmla="*/ 2148840 h 2209800"/>
              <a:gd name="connsiteX9" fmla="*/ 2768666 w 2772476"/>
              <a:gd name="connsiteY9" fmla="*/ 2106930 h 2209800"/>
              <a:gd name="connsiteX10" fmla="*/ 2772476 w 2772476"/>
              <a:gd name="connsiteY10" fmla="*/ 2038350 h 2209800"/>
              <a:gd name="connsiteX11" fmla="*/ 2200976 w 2772476"/>
              <a:gd name="connsiteY11" fmla="*/ 274320 h 2209800"/>
              <a:gd name="connsiteX12" fmla="*/ 2124776 w 2772476"/>
              <a:gd name="connsiteY12" fmla="*/ 205740 h 2209800"/>
              <a:gd name="connsiteX13" fmla="*/ 1854266 w 2772476"/>
              <a:gd name="connsiteY13" fmla="*/ 190500 h 2209800"/>
              <a:gd name="connsiteX14" fmla="*/ 1591376 w 2772476"/>
              <a:gd name="connsiteY14" fmla="*/ 220980 h 2209800"/>
              <a:gd name="connsiteX15" fmla="*/ 1320866 w 2772476"/>
              <a:gd name="connsiteY15" fmla="*/ 243840 h 2209800"/>
              <a:gd name="connsiteX16" fmla="*/ 977966 w 2772476"/>
              <a:gd name="connsiteY16" fmla="*/ 228600 h 2209800"/>
              <a:gd name="connsiteX17" fmla="*/ 638876 w 2772476"/>
              <a:gd name="connsiteY17" fmla="*/ 148590 h 2209800"/>
              <a:gd name="connsiteX18" fmla="*/ 250256 w 2772476"/>
              <a:gd name="connsiteY18" fmla="*/ 0 h 2209800"/>
              <a:gd name="connsiteX19" fmla="*/ 116906 w 2772476"/>
              <a:gd name="connsiteY19" fmla="*/ 57150 h 2209800"/>
              <a:gd name="connsiteX0" fmla="*/ 116906 w 2772476"/>
              <a:gd name="connsiteY0" fmla="*/ 57150 h 2209800"/>
              <a:gd name="connsiteX1" fmla="*/ 2606 w 2772476"/>
              <a:gd name="connsiteY1" fmla="*/ 422910 h 2209800"/>
              <a:gd name="connsiteX2" fmla="*/ 48326 w 2772476"/>
              <a:gd name="connsiteY2" fmla="*/ 617220 h 2209800"/>
              <a:gd name="connsiteX3" fmla="*/ 1549466 w 2772476"/>
              <a:gd name="connsiteY3" fmla="*/ 1710690 h 2209800"/>
              <a:gd name="connsiteX4" fmla="*/ 2109536 w 2772476"/>
              <a:gd name="connsiteY4" fmla="*/ 2084070 h 2209800"/>
              <a:gd name="connsiteX5" fmla="*/ 2311466 w 2772476"/>
              <a:gd name="connsiteY5" fmla="*/ 2171700 h 2209800"/>
              <a:gd name="connsiteX6" fmla="*/ 2471486 w 2772476"/>
              <a:gd name="connsiteY6" fmla="*/ 2209800 h 2209800"/>
              <a:gd name="connsiteX7" fmla="*/ 2616266 w 2772476"/>
              <a:gd name="connsiteY7" fmla="*/ 2202180 h 2209800"/>
              <a:gd name="connsiteX8" fmla="*/ 2711516 w 2772476"/>
              <a:gd name="connsiteY8" fmla="*/ 2148840 h 2209800"/>
              <a:gd name="connsiteX9" fmla="*/ 2768666 w 2772476"/>
              <a:gd name="connsiteY9" fmla="*/ 2106930 h 2209800"/>
              <a:gd name="connsiteX10" fmla="*/ 2772476 w 2772476"/>
              <a:gd name="connsiteY10" fmla="*/ 2038350 h 2209800"/>
              <a:gd name="connsiteX11" fmla="*/ 2200976 w 2772476"/>
              <a:gd name="connsiteY11" fmla="*/ 274320 h 2209800"/>
              <a:gd name="connsiteX12" fmla="*/ 2124776 w 2772476"/>
              <a:gd name="connsiteY12" fmla="*/ 205740 h 2209800"/>
              <a:gd name="connsiteX13" fmla="*/ 1854266 w 2772476"/>
              <a:gd name="connsiteY13" fmla="*/ 190500 h 2209800"/>
              <a:gd name="connsiteX14" fmla="*/ 1591376 w 2772476"/>
              <a:gd name="connsiteY14" fmla="*/ 220980 h 2209800"/>
              <a:gd name="connsiteX15" fmla="*/ 1320866 w 2772476"/>
              <a:gd name="connsiteY15" fmla="*/ 243840 h 2209800"/>
              <a:gd name="connsiteX16" fmla="*/ 977966 w 2772476"/>
              <a:gd name="connsiteY16" fmla="*/ 228600 h 2209800"/>
              <a:gd name="connsiteX17" fmla="*/ 638876 w 2772476"/>
              <a:gd name="connsiteY17" fmla="*/ 148590 h 2209800"/>
              <a:gd name="connsiteX18" fmla="*/ 250256 w 2772476"/>
              <a:gd name="connsiteY18" fmla="*/ 0 h 2209800"/>
              <a:gd name="connsiteX19" fmla="*/ 116906 w 2772476"/>
              <a:gd name="connsiteY19" fmla="*/ 57150 h 2209800"/>
              <a:gd name="connsiteX0" fmla="*/ 116906 w 2772476"/>
              <a:gd name="connsiteY0" fmla="*/ 57150 h 2209800"/>
              <a:gd name="connsiteX1" fmla="*/ 2606 w 2772476"/>
              <a:gd name="connsiteY1" fmla="*/ 422910 h 2209800"/>
              <a:gd name="connsiteX2" fmla="*/ 48326 w 2772476"/>
              <a:gd name="connsiteY2" fmla="*/ 617220 h 2209800"/>
              <a:gd name="connsiteX3" fmla="*/ 1549466 w 2772476"/>
              <a:gd name="connsiteY3" fmla="*/ 1710690 h 2209800"/>
              <a:gd name="connsiteX4" fmla="*/ 2109536 w 2772476"/>
              <a:gd name="connsiteY4" fmla="*/ 2084070 h 2209800"/>
              <a:gd name="connsiteX5" fmla="*/ 2311466 w 2772476"/>
              <a:gd name="connsiteY5" fmla="*/ 2171700 h 2209800"/>
              <a:gd name="connsiteX6" fmla="*/ 2471486 w 2772476"/>
              <a:gd name="connsiteY6" fmla="*/ 2209800 h 2209800"/>
              <a:gd name="connsiteX7" fmla="*/ 2616266 w 2772476"/>
              <a:gd name="connsiteY7" fmla="*/ 2202180 h 2209800"/>
              <a:gd name="connsiteX8" fmla="*/ 2711516 w 2772476"/>
              <a:gd name="connsiteY8" fmla="*/ 2148840 h 2209800"/>
              <a:gd name="connsiteX9" fmla="*/ 2768666 w 2772476"/>
              <a:gd name="connsiteY9" fmla="*/ 2106930 h 2209800"/>
              <a:gd name="connsiteX10" fmla="*/ 2772476 w 2772476"/>
              <a:gd name="connsiteY10" fmla="*/ 2038350 h 2209800"/>
              <a:gd name="connsiteX11" fmla="*/ 2200976 w 2772476"/>
              <a:gd name="connsiteY11" fmla="*/ 274320 h 2209800"/>
              <a:gd name="connsiteX12" fmla="*/ 2124776 w 2772476"/>
              <a:gd name="connsiteY12" fmla="*/ 205740 h 2209800"/>
              <a:gd name="connsiteX13" fmla="*/ 1854266 w 2772476"/>
              <a:gd name="connsiteY13" fmla="*/ 190500 h 2209800"/>
              <a:gd name="connsiteX14" fmla="*/ 1591376 w 2772476"/>
              <a:gd name="connsiteY14" fmla="*/ 220980 h 2209800"/>
              <a:gd name="connsiteX15" fmla="*/ 1320866 w 2772476"/>
              <a:gd name="connsiteY15" fmla="*/ 243840 h 2209800"/>
              <a:gd name="connsiteX16" fmla="*/ 977966 w 2772476"/>
              <a:gd name="connsiteY16" fmla="*/ 228600 h 2209800"/>
              <a:gd name="connsiteX17" fmla="*/ 638876 w 2772476"/>
              <a:gd name="connsiteY17" fmla="*/ 148590 h 2209800"/>
              <a:gd name="connsiteX18" fmla="*/ 250256 w 2772476"/>
              <a:gd name="connsiteY18" fmla="*/ 0 h 2209800"/>
              <a:gd name="connsiteX19" fmla="*/ 116906 w 2772476"/>
              <a:gd name="connsiteY19" fmla="*/ 57150 h 2209800"/>
              <a:gd name="connsiteX0" fmla="*/ 116906 w 2772476"/>
              <a:gd name="connsiteY0" fmla="*/ 58383 h 2211033"/>
              <a:gd name="connsiteX1" fmla="*/ 2606 w 2772476"/>
              <a:gd name="connsiteY1" fmla="*/ 424143 h 2211033"/>
              <a:gd name="connsiteX2" fmla="*/ 48326 w 2772476"/>
              <a:gd name="connsiteY2" fmla="*/ 618453 h 2211033"/>
              <a:gd name="connsiteX3" fmla="*/ 1549466 w 2772476"/>
              <a:gd name="connsiteY3" fmla="*/ 1711923 h 2211033"/>
              <a:gd name="connsiteX4" fmla="*/ 2109536 w 2772476"/>
              <a:gd name="connsiteY4" fmla="*/ 2085303 h 2211033"/>
              <a:gd name="connsiteX5" fmla="*/ 2311466 w 2772476"/>
              <a:gd name="connsiteY5" fmla="*/ 2172933 h 2211033"/>
              <a:gd name="connsiteX6" fmla="*/ 2471486 w 2772476"/>
              <a:gd name="connsiteY6" fmla="*/ 2211033 h 2211033"/>
              <a:gd name="connsiteX7" fmla="*/ 2616266 w 2772476"/>
              <a:gd name="connsiteY7" fmla="*/ 2203413 h 2211033"/>
              <a:gd name="connsiteX8" fmla="*/ 2711516 w 2772476"/>
              <a:gd name="connsiteY8" fmla="*/ 2150073 h 2211033"/>
              <a:gd name="connsiteX9" fmla="*/ 2768666 w 2772476"/>
              <a:gd name="connsiteY9" fmla="*/ 2108163 h 2211033"/>
              <a:gd name="connsiteX10" fmla="*/ 2772476 w 2772476"/>
              <a:gd name="connsiteY10" fmla="*/ 2039583 h 2211033"/>
              <a:gd name="connsiteX11" fmla="*/ 2200976 w 2772476"/>
              <a:gd name="connsiteY11" fmla="*/ 275553 h 2211033"/>
              <a:gd name="connsiteX12" fmla="*/ 2124776 w 2772476"/>
              <a:gd name="connsiteY12" fmla="*/ 206973 h 2211033"/>
              <a:gd name="connsiteX13" fmla="*/ 1854266 w 2772476"/>
              <a:gd name="connsiteY13" fmla="*/ 191733 h 2211033"/>
              <a:gd name="connsiteX14" fmla="*/ 1591376 w 2772476"/>
              <a:gd name="connsiteY14" fmla="*/ 222213 h 2211033"/>
              <a:gd name="connsiteX15" fmla="*/ 1320866 w 2772476"/>
              <a:gd name="connsiteY15" fmla="*/ 245073 h 2211033"/>
              <a:gd name="connsiteX16" fmla="*/ 977966 w 2772476"/>
              <a:gd name="connsiteY16" fmla="*/ 229833 h 2211033"/>
              <a:gd name="connsiteX17" fmla="*/ 638876 w 2772476"/>
              <a:gd name="connsiteY17" fmla="*/ 149823 h 2211033"/>
              <a:gd name="connsiteX18" fmla="*/ 250256 w 2772476"/>
              <a:gd name="connsiteY18" fmla="*/ 1233 h 2211033"/>
              <a:gd name="connsiteX19" fmla="*/ 116906 w 2772476"/>
              <a:gd name="connsiteY19" fmla="*/ 58383 h 2211033"/>
              <a:gd name="connsiteX0" fmla="*/ 116906 w 2772476"/>
              <a:gd name="connsiteY0" fmla="*/ 58383 h 2211033"/>
              <a:gd name="connsiteX1" fmla="*/ 2606 w 2772476"/>
              <a:gd name="connsiteY1" fmla="*/ 424143 h 2211033"/>
              <a:gd name="connsiteX2" fmla="*/ 48326 w 2772476"/>
              <a:gd name="connsiteY2" fmla="*/ 618453 h 2211033"/>
              <a:gd name="connsiteX3" fmla="*/ 1549466 w 2772476"/>
              <a:gd name="connsiteY3" fmla="*/ 1711923 h 2211033"/>
              <a:gd name="connsiteX4" fmla="*/ 2109536 w 2772476"/>
              <a:gd name="connsiteY4" fmla="*/ 2085303 h 2211033"/>
              <a:gd name="connsiteX5" fmla="*/ 2311466 w 2772476"/>
              <a:gd name="connsiteY5" fmla="*/ 2172933 h 2211033"/>
              <a:gd name="connsiteX6" fmla="*/ 2471486 w 2772476"/>
              <a:gd name="connsiteY6" fmla="*/ 2211033 h 2211033"/>
              <a:gd name="connsiteX7" fmla="*/ 2616266 w 2772476"/>
              <a:gd name="connsiteY7" fmla="*/ 2203413 h 2211033"/>
              <a:gd name="connsiteX8" fmla="*/ 2711516 w 2772476"/>
              <a:gd name="connsiteY8" fmla="*/ 2150073 h 2211033"/>
              <a:gd name="connsiteX9" fmla="*/ 2768666 w 2772476"/>
              <a:gd name="connsiteY9" fmla="*/ 2108163 h 2211033"/>
              <a:gd name="connsiteX10" fmla="*/ 2772476 w 2772476"/>
              <a:gd name="connsiteY10" fmla="*/ 2039583 h 2211033"/>
              <a:gd name="connsiteX11" fmla="*/ 2200976 w 2772476"/>
              <a:gd name="connsiteY11" fmla="*/ 275553 h 2211033"/>
              <a:gd name="connsiteX12" fmla="*/ 2124776 w 2772476"/>
              <a:gd name="connsiteY12" fmla="*/ 206973 h 2211033"/>
              <a:gd name="connsiteX13" fmla="*/ 1854266 w 2772476"/>
              <a:gd name="connsiteY13" fmla="*/ 191733 h 2211033"/>
              <a:gd name="connsiteX14" fmla="*/ 1591376 w 2772476"/>
              <a:gd name="connsiteY14" fmla="*/ 222213 h 2211033"/>
              <a:gd name="connsiteX15" fmla="*/ 1320866 w 2772476"/>
              <a:gd name="connsiteY15" fmla="*/ 245073 h 2211033"/>
              <a:gd name="connsiteX16" fmla="*/ 977966 w 2772476"/>
              <a:gd name="connsiteY16" fmla="*/ 229833 h 2211033"/>
              <a:gd name="connsiteX17" fmla="*/ 638876 w 2772476"/>
              <a:gd name="connsiteY17" fmla="*/ 149823 h 2211033"/>
              <a:gd name="connsiteX18" fmla="*/ 250256 w 2772476"/>
              <a:gd name="connsiteY18" fmla="*/ 1233 h 2211033"/>
              <a:gd name="connsiteX19" fmla="*/ 116906 w 2772476"/>
              <a:gd name="connsiteY19" fmla="*/ 58383 h 2211033"/>
              <a:gd name="connsiteX0" fmla="*/ 116906 w 2772476"/>
              <a:gd name="connsiteY0" fmla="*/ 58383 h 2211033"/>
              <a:gd name="connsiteX1" fmla="*/ 2606 w 2772476"/>
              <a:gd name="connsiteY1" fmla="*/ 424143 h 2211033"/>
              <a:gd name="connsiteX2" fmla="*/ 48326 w 2772476"/>
              <a:gd name="connsiteY2" fmla="*/ 618453 h 2211033"/>
              <a:gd name="connsiteX3" fmla="*/ 1549466 w 2772476"/>
              <a:gd name="connsiteY3" fmla="*/ 1711923 h 2211033"/>
              <a:gd name="connsiteX4" fmla="*/ 2109536 w 2772476"/>
              <a:gd name="connsiteY4" fmla="*/ 2085303 h 2211033"/>
              <a:gd name="connsiteX5" fmla="*/ 2311466 w 2772476"/>
              <a:gd name="connsiteY5" fmla="*/ 2172933 h 2211033"/>
              <a:gd name="connsiteX6" fmla="*/ 2471486 w 2772476"/>
              <a:gd name="connsiteY6" fmla="*/ 2211033 h 2211033"/>
              <a:gd name="connsiteX7" fmla="*/ 2616266 w 2772476"/>
              <a:gd name="connsiteY7" fmla="*/ 2203413 h 2211033"/>
              <a:gd name="connsiteX8" fmla="*/ 2711516 w 2772476"/>
              <a:gd name="connsiteY8" fmla="*/ 2150073 h 2211033"/>
              <a:gd name="connsiteX9" fmla="*/ 2768666 w 2772476"/>
              <a:gd name="connsiteY9" fmla="*/ 2108163 h 2211033"/>
              <a:gd name="connsiteX10" fmla="*/ 2772476 w 2772476"/>
              <a:gd name="connsiteY10" fmla="*/ 2039583 h 2211033"/>
              <a:gd name="connsiteX11" fmla="*/ 2200976 w 2772476"/>
              <a:gd name="connsiteY11" fmla="*/ 275553 h 2211033"/>
              <a:gd name="connsiteX12" fmla="*/ 2124776 w 2772476"/>
              <a:gd name="connsiteY12" fmla="*/ 206973 h 2211033"/>
              <a:gd name="connsiteX13" fmla="*/ 1854266 w 2772476"/>
              <a:gd name="connsiteY13" fmla="*/ 191733 h 2211033"/>
              <a:gd name="connsiteX14" fmla="*/ 1591376 w 2772476"/>
              <a:gd name="connsiteY14" fmla="*/ 222213 h 2211033"/>
              <a:gd name="connsiteX15" fmla="*/ 1320866 w 2772476"/>
              <a:gd name="connsiteY15" fmla="*/ 245073 h 2211033"/>
              <a:gd name="connsiteX16" fmla="*/ 977966 w 2772476"/>
              <a:gd name="connsiteY16" fmla="*/ 229833 h 2211033"/>
              <a:gd name="connsiteX17" fmla="*/ 638876 w 2772476"/>
              <a:gd name="connsiteY17" fmla="*/ 149823 h 2211033"/>
              <a:gd name="connsiteX18" fmla="*/ 250256 w 2772476"/>
              <a:gd name="connsiteY18" fmla="*/ 1233 h 2211033"/>
              <a:gd name="connsiteX19" fmla="*/ 116906 w 2772476"/>
              <a:gd name="connsiteY19" fmla="*/ 58383 h 2211033"/>
              <a:gd name="connsiteX0" fmla="*/ 116906 w 2772476"/>
              <a:gd name="connsiteY0" fmla="*/ 58383 h 2211033"/>
              <a:gd name="connsiteX1" fmla="*/ 2606 w 2772476"/>
              <a:gd name="connsiteY1" fmla="*/ 424143 h 2211033"/>
              <a:gd name="connsiteX2" fmla="*/ 48326 w 2772476"/>
              <a:gd name="connsiteY2" fmla="*/ 618453 h 2211033"/>
              <a:gd name="connsiteX3" fmla="*/ 1549466 w 2772476"/>
              <a:gd name="connsiteY3" fmla="*/ 1711923 h 2211033"/>
              <a:gd name="connsiteX4" fmla="*/ 2109536 w 2772476"/>
              <a:gd name="connsiteY4" fmla="*/ 2085303 h 2211033"/>
              <a:gd name="connsiteX5" fmla="*/ 2311466 w 2772476"/>
              <a:gd name="connsiteY5" fmla="*/ 2172933 h 2211033"/>
              <a:gd name="connsiteX6" fmla="*/ 2471486 w 2772476"/>
              <a:gd name="connsiteY6" fmla="*/ 2211033 h 2211033"/>
              <a:gd name="connsiteX7" fmla="*/ 2616266 w 2772476"/>
              <a:gd name="connsiteY7" fmla="*/ 2203413 h 2211033"/>
              <a:gd name="connsiteX8" fmla="*/ 2711516 w 2772476"/>
              <a:gd name="connsiteY8" fmla="*/ 2150073 h 2211033"/>
              <a:gd name="connsiteX9" fmla="*/ 2768666 w 2772476"/>
              <a:gd name="connsiteY9" fmla="*/ 2108163 h 2211033"/>
              <a:gd name="connsiteX10" fmla="*/ 2772476 w 2772476"/>
              <a:gd name="connsiteY10" fmla="*/ 2039583 h 2211033"/>
              <a:gd name="connsiteX11" fmla="*/ 2200976 w 2772476"/>
              <a:gd name="connsiteY11" fmla="*/ 275553 h 2211033"/>
              <a:gd name="connsiteX12" fmla="*/ 2124776 w 2772476"/>
              <a:gd name="connsiteY12" fmla="*/ 206973 h 2211033"/>
              <a:gd name="connsiteX13" fmla="*/ 1854266 w 2772476"/>
              <a:gd name="connsiteY13" fmla="*/ 191733 h 2211033"/>
              <a:gd name="connsiteX14" fmla="*/ 1591376 w 2772476"/>
              <a:gd name="connsiteY14" fmla="*/ 222213 h 2211033"/>
              <a:gd name="connsiteX15" fmla="*/ 1320866 w 2772476"/>
              <a:gd name="connsiteY15" fmla="*/ 245073 h 2211033"/>
              <a:gd name="connsiteX16" fmla="*/ 977966 w 2772476"/>
              <a:gd name="connsiteY16" fmla="*/ 229833 h 2211033"/>
              <a:gd name="connsiteX17" fmla="*/ 638876 w 2772476"/>
              <a:gd name="connsiteY17" fmla="*/ 149823 h 2211033"/>
              <a:gd name="connsiteX18" fmla="*/ 250256 w 2772476"/>
              <a:gd name="connsiteY18" fmla="*/ 1233 h 2211033"/>
              <a:gd name="connsiteX19" fmla="*/ 116906 w 2772476"/>
              <a:gd name="connsiteY19" fmla="*/ 58383 h 2211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72476" h="2211033">
                <a:moveTo>
                  <a:pt x="116906" y="58383"/>
                </a:moveTo>
                <a:lnTo>
                  <a:pt x="2606" y="424143"/>
                </a:lnTo>
                <a:cubicBezTo>
                  <a:pt x="-1204" y="509868"/>
                  <a:pt x="-8824" y="540348"/>
                  <a:pt x="48326" y="618453"/>
                </a:cubicBezTo>
                <a:lnTo>
                  <a:pt x="1549466" y="1711923"/>
                </a:lnTo>
                <a:lnTo>
                  <a:pt x="2109536" y="2085303"/>
                </a:lnTo>
                <a:lnTo>
                  <a:pt x="2311466" y="2172933"/>
                </a:lnTo>
                <a:lnTo>
                  <a:pt x="2471486" y="2211033"/>
                </a:lnTo>
                <a:lnTo>
                  <a:pt x="2616266" y="2203413"/>
                </a:lnTo>
                <a:lnTo>
                  <a:pt x="2711516" y="2150073"/>
                </a:lnTo>
                <a:lnTo>
                  <a:pt x="2768666" y="2108163"/>
                </a:lnTo>
                <a:lnTo>
                  <a:pt x="2772476" y="2039583"/>
                </a:lnTo>
                <a:lnTo>
                  <a:pt x="2200976" y="275553"/>
                </a:lnTo>
                <a:cubicBezTo>
                  <a:pt x="2196531" y="237453"/>
                  <a:pt x="2161606" y="220308"/>
                  <a:pt x="2124776" y="206973"/>
                </a:cubicBezTo>
                <a:cubicBezTo>
                  <a:pt x="2040321" y="182843"/>
                  <a:pt x="1944436" y="196813"/>
                  <a:pt x="1854266" y="191733"/>
                </a:cubicBezTo>
                <a:lnTo>
                  <a:pt x="1591376" y="222213"/>
                </a:lnTo>
                <a:lnTo>
                  <a:pt x="1320866" y="245073"/>
                </a:lnTo>
                <a:lnTo>
                  <a:pt x="977966" y="229833"/>
                </a:lnTo>
                <a:lnTo>
                  <a:pt x="638876" y="149823"/>
                </a:lnTo>
                <a:lnTo>
                  <a:pt x="250256" y="1233"/>
                </a:lnTo>
                <a:cubicBezTo>
                  <a:pt x="186756" y="-4482"/>
                  <a:pt x="148021" y="8853"/>
                  <a:pt x="116906" y="58383"/>
                </a:cubicBezTo>
                <a:close/>
              </a:path>
            </a:pathLst>
          </a:custGeom>
          <a:solidFill>
            <a:srgbClr val="D8B641">
              <a:alpha val="40000"/>
            </a:srgbClr>
          </a:solidFill>
          <a:ln>
            <a:solidFill>
              <a:srgbClr val="D8B6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ADF4C62-C65B-31A4-5FDB-2CEAED9BBF5E}"/>
              </a:ext>
            </a:extLst>
          </p:cNvPr>
          <p:cNvSpPr/>
          <p:nvPr/>
        </p:nvSpPr>
        <p:spPr>
          <a:xfrm>
            <a:off x="2484120" y="1729740"/>
            <a:ext cx="703580" cy="551180"/>
          </a:xfrm>
          <a:custGeom>
            <a:avLst/>
            <a:gdLst>
              <a:gd name="connsiteX0" fmla="*/ 93980 w 703580"/>
              <a:gd name="connsiteY0" fmla="*/ 0 h 551180"/>
              <a:gd name="connsiteX1" fmla="*/ 0 w 703580"/>
              <a:gd name="connsiteY1" fmla="*/ 403860 h 551180"/>
              <a:gd name="connsiteX2" fmla="*/ 439420 w 703580"/>
              <a:gd name="connsiteY2" fmla="*/ 551180 h 551180"/>
              <a:gd name="connsiteX3" fmla="*/ 520700 w 703580"/>
              <a:gd name="connsiteY3" fmla="*/ 241300 h 551180"/>
              <a:gd name="connsiteX4" fmla="*/ 668020 w 703580"/>
              <a:gd name="connsiteY4" fmla="*/ 269240 h 551180"/>
              <a:gd name="connsiteX5" fmla="*/ 703580 w 703580"/>
              <a:gd name="connsiteY5" fmla="*/ 137160 h 551180"/>
              <a:gd name="connsiteX6" fmla="*/ 421640 w 703580"/>
              <a:gd name="connsiteY6" fmla="*/ 76200 h 551180"/>
              <a:gd name="connsiteX7" fmla="*/ 93980 w 703580"/>
              <a:gd name="connsiteY7" fmla="*/ 0 h 551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3580" h="551180">
                <a:moveTo>
                  <a:pt x="93980" y="0"/>
                </a:moveTo>
                <a:lnTo>
                  <a:pt x="0" y="403860"/>
                </a:lnTo>
                <a:lnTo>
                  <a:pt x="439420" y="551180"/>
                </a:lnTo>
                <a:lnTo>
                  <a:pt x="520700" y="241300"/>
                </a:lnTo>
                <a:lnTo>
                  <a:pt x="668020" y="269240"/>
                </a:lnTo>
                <a:lnTo>
                  <a:pt x="703580" y="137160"/>
                </a:lnTo>
                <a:lnTo>
                  <a:pt x="421640" y="76200"/>
                </a:lnTo>
                <a:lnTo>
                  <a:pt x="93980" y="0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8E649E6-3EAC-B644-4F59-559AE67B75A0}"/>
              </a:ext>
            </a:extLst>
          </p:cNvPr>
          <p:cNvSpPr/>
          <p:nvPr/>
        </p:nvSpPr>
        <p:spPr>
          <a:xfrm>
            <a:off x="2583180" y="1447800"/>
            <a:ext cx="2792730" cy="670560"/>
          </a:xfrm>
          <a:custGeom>
            <a:avLst/>
            <a:gdLst>
              <a:gd name="connsiteX0" fmla="*/ 34290 w 2792730"/>
              <a:gd name="connsiteY0" fmla="*/ 0 h 670560"/>
              <a:gd name="connsiteX1" fmla="*/ 0 w 2792730"/>
              <a:gd name="connsiteY1" fmla="*/ 247650 h 670560"/>
              <a:gd name="connsiteX2" fmla="*/ 613410 w 2792730"/>
              <a:gd name="connsiteY2" fmla="*/ 392430 h 670560"/>
              <a:gd name="connsiteX3" fmla="*/ 819150 w 2792730"/>
              <a:gd name="connsiteY3" fmla="*/ 441960 h 670560"/>
              <a:gd name="connsiteX4" fmla="*/ 1181100 w 2792730"/>
              <a:gd name="connsiteY4" fmla="*/ 586740 h 670560"/>
              <a:gd name="connsiteX5" fmla="*/ 1508760 w 2792730"/>
              <a:gd name="connsiteY5" fmla="*/ 666750 h 670560"/>
              <a:gd name="connsiteX6" fmla="*/ 1836420 w 2792730"/>
              <a:gd name="connsiteY6" fmla="*/ 670560 h 670560"/>
              <a:gd name="connsiteX7" fmla="*/ 2186940 w 2792730"/>
              <a:gd name="connsiteY7" fmla="*/ 651510 h 670560"/>
              <a:gd name="connsiteX8" fmla="*/ 2377440 w 2792730"/>
              <a:gd name="connsiteY8" fmla="*/ 636270 h 670560"/>
              <a:gd name="connsiteX9" fmla="*/ 2552700 w 2792730"/>
              <a:gd name="connsiteY9" fmla="*/ 624840 h 670560"/>
              <a:gd name="connsiteX10" fmla="*/ 2720340 w 2792730"/>
              <a:gd name="connsiteY10" fmla="*/ 655320 h 670560"/>
              <a:gd name="connsiteX11" fmla="*/ 2792730 w 2792730"/>
              <a:gd name="connsiteY11" fmla="*/ 659130 h 670560"/>
              <a:gd name="connsiteX12" fmla="*/ 2705100 w 2792730"/>
              <a:gd name="connsiteY12" fmla="*/ 411480 h 670560"/>
              <a:gd name="connsiteX13" fmla="*/ 2670810 w 2792730"/>
              <a:gd name="connsiteY13" fmla="*/ 415290 h 670560"/>
              <a:gd name="connsiteX14" fmla="*/ 2644140 w 2792730"/>
              <a:gd name="connsiteY14" fmla="*/ 483870 h 670560"/>
              <a:gd name="connsiteX15" fmla="*/ 2510790 w 2792730"/>
              <a:gd name="connsiteY15" fmla="*/ 537210 h 670560"/>
              <a:gd name="connsiteX16" fmla="*/ 2327910 w 2792730"/>
              <a:gd name="connsiteY16" fmla="*/ 560070 h 670560"/>
              <a:gd name="connsiteX17" fmla="*/ 2122170 w 2792730"/>
              <a:gd name="connsiteY17" fmla="*/ 556260 h 670560"/>
              <a:gd name="connsiteX18" fmla="*/ 1977390 w 2792730"/>
              <a:gd name="connsiteY18" fmla="*/ 521970 h 670560"/>
              <a:gd name="connsiteX19" fmla="*/ 1718310 w 2792730"/>
              <a:gd name="connsiteY19" fmla="*/ 384810 h 670560"/>
              <a:gd name="connsiteX20" fmla="*/ 1619250 w 2792730"/>
              <a:gd name="connsiteY20" fmla="*/ 453390 h 670560"/>
              <a:gd name="connsiteX21" fmla="*/ 1226820 w 2792730"/>
              <a:gd name="connsiteY21" fmla="*/ 361950 h 670560"/>
              <a:gd name="connsiteX22" fmla="*/ 1123950 w 2792730"/>
              <a:gd name="connsiteY22" fmla="*/ 274320 h 670560"/>
              <a:gd name="connsiteX23" fmla="*/ 1062990 w 2792730"/>
              <a:gd name="connsiteY23" fmla="*/ 144780 h 670560"/>
              <a:gd name="connsiteX24" fmla="*/ 701040 w 2792730"/>
              <a:gd name="connsiteY24" fmla="*/ 232410 h 670560"/>
              <a:gd name="connsiteX25" fmla="*/ 643890 w 2792730"/>
              <a:gd name="connsiteY25" fmla="*/ 186690 h 670560"/>
              <a:gd name="connsiteX26" fmla="*/ 34290 w 2792730"/>
              <a:gd name="connsiteY26" fmla="*/ 0 h 67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792730" h="670560">
                <a:moveTo>
                  <a:pt x="34290" y="0"/>
                </a:moveTo>
                <a:lnTo>
                  <a:pt x="0" y="247650"/>
                </a:lnTo>
                <a:lnTo>
                  <a:pt x="613410" y="392430"/>
                </a:lnTo>
                <a:lnTo>
                  <a:pt x="819150" y="441960"/>
                </a:lnTo>
                <a:lnTo>
                  <a:pt x="1181100" y="586740"/>
                </a:lnTo>
                <a:lnTo>
                  <a:pt x="1508760" y="666750"/>
                </a:lnTo>
                <a:lnTo>
                  <a:pt x="1836420" y="670560"/>
                </a:lnTo>
                <a:lnTo>
                  <a:pt x="2186940" y="651510"/>
                </a:lnTo>
                <a:lnTo>
                  <a:pt x="2377440" y="636270"/>
                </a:lnTo>
                <a:lnTo>
                  <a:pt x="2552700" y="624840"/>
                </a:lnTo>
                <a:lnTo>
                  <a:pt x="2720340" y="655320"/>
                </a:lnTo>
                <a:lnTo>
                  <a:pt x="2792730" y="659130"/>
                </a:lnTo>
                <a:lnTo>
                  <a:pt x="2705100" y="411480"/>
                </a:lnTo>
                <a:lnTo>
                  <a:pt x="2670810" y="415290"/>
                </a:lnTo>
                <a:lnTo>
                  <a:pt x="2644140" y="483870"/>
                </a:lnTo>
                <a:lnTo>
                  <a:pt x="2510790" y="537210"/>
                </a:lnTo>
                <a:lnTo>
                  <a:pt x="2327910" y="560070"/>
                </a:lnTo>
                <a:lnTo>
                  <a:pt x="2122170" y="556260"/>
                </a:lnTo>
                <a:lnTo>
                  <a:pt x="1977390" y="521970"/>
                </a:lnTo>
                <a:lnTo>
                  <a:pt x="1718310" y="384810"/>
                </a:lnTo>
                <a:lnTo>
                  <a:pt x="1619250" y="453390"/>
                </a:lnTo>
                <a:lnTo>
                  <a:pt x="1226820" y="361950"/>
                </a:lnTo>
                <a:lnTo>
                  <a:pt x="1123950" y="274320"/>
                </a:lnTo>
                <a:lnTo>
                  <a:pt x="1062990" y="144780"/>
                </a:lnTo>
                <a:lnTo>
                  <a:pt x="701040" y="232410"/>
                </a:lnTo>
                <a:lnTo>
                  <a:pt x="643890" y="186690"/>
                </a:lnTo>
                <a:lnTo>
                  <a:pt x="34290" y="0"/>
                </a:lnTo>
                <a:close/>
              </a:path>
            </a:pathLst>
          </a:custGeom>
          <a:solidFill>
            <a:srgbClr val="0070C0">
              <a:alpha val="4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00B4140-36F4-EE32-EAA3-70153BF94400}"/>
              </a:ext>
            </a:extLst>
          </p:cNvPr>
          <p:cNvSpPr/>
          <p:nvPr/>
        </p:nvSpPr>
        <p:spPr>
          <a:xfrm>
            <a:off x="3565353" y="1676286"/>
            <a:ext cx="1160895" cy="1147346"/>
          </a:xfrm>
          <a:custGeom>
            <a:avLst/>
            <a:gdLst>
              <a:gd name="connsiteX0" fmla="*/ 140208 w 3474720"/>
              <a:gd name="connsiteY0" fmla="*/ 652272 h 3444240"/>
              <a:gd name="connsiteX1" fmla="*/ 0 w 3474720"/>
              <a:gd name="connsiteY1" fmla="*/ 1420368 h 3444240"/>
              <a:gd name="connsiteX2" fmla="*/ 859536 w 3474720"/>
              <a:gd name="connsiteY2" fmla="*/ 1987296 h 3444240"/>
              <a:gd name="connsiteX3" fmla="*/ 2176272 w 3474720"/>
              <a:gd name="connsiteY3" fmla="*/ 2950464 h 3444240"/>
              <a:gd name="connsiteX4" fmla="*/ 2840736 w 3474720"/>
              <a:gd name="connsiteY4" fmla="*/ 3364992 h 3444240"/>
              <a:gd name="connsiteX5" fmla="*/ 3206496 w 3474720"/>
              <a:gd name="connsiteY5" fmla="*/ 3444240 h 3444240"/>
              <a:gd name="connsiteX6" fmla="*/ 3395472 w 3474720"/>
              <a:gd name="connsiteY6" fmla="*/ 3395472 h 3444240"/>
              <a:gd name="connsiteX7" fmla="*/ 3468624 w 3474720"/>
              <a:gd name="connsiteY7" fmla="*/ 3334512 h 3444240"/>
              <a:gd name="connsiteX8" fmla="*/ 3474720 w 3474720"/>
              <a:gd name="connsiteY8" fmla="*/ 3182112 h 3444240"/>
              <a:gd name="connsiteX9" fmla="*/ 3419856 w 3474720"/>
              <a:gd name="connsiteY9" fmla="*/ 2956560 h 3444240"/>
              <a:gd name="connsiteX10" fmla="*/ 2999232 w 3474720"/>
              <a:gd name="connsiteY10" fmla="*/ 1542288 h 3444240"/>
              <a:gd name="connsiteX11" fmla="*/ 2956560 w 3474720"/>
              <a:gd name="connsiteY11" fmla="*/ 1298448 h 3444240"/>
              <a:gd name="connsiteX12" fmla="*/ 2859024 w 3474720"/>
              <a:gd name="connsiteY12" fmla="*/ 975360 h 3444240"/>
              <a:gd name="connsiteX13" fmla="*/ 2731008 w 3474720"/>
              <a:gd name="connsiteY13" fmla="*/ 762000 h 3444240"/>
              <a:gd name="connsiteX14" fmla="*/ 2529840 w 3474720"/>
              <a:gd name="connsiteY14" fmla="*/ 499872 h 3444240"/>
              <a:gd name="connsiteX15" fmla="*/ 2157984 w 3474720"/>
              <a:gd name="connsiteY15" fmla="*/ 42672 h 3444240"/>
              <a:gd name="connsiteX16" fmla="*/ 2060448 w 3474720"/>
              <a:gd name="connsiteY16" fmla="*/ 0 h 3444240"/>
              <a:gd name="connsiteX17" fmla="*/ 1901952 w 3474720"/>
              <a:gd name="connsiteY17" fmla="*/ 42672 h 3444240"/>
              <a:gd name="connsiteX18" fmla="*/ 1719072 w 3474720"/>
              <a:gd name="connsiteY18" fmla="*/ 207264 h 3444240"/>
              <a:gd name="connsiteX19" fmla="*/ 1432560 w 3474720"/>
              <a:gd name="connsiteY19" fmla="*/ 548640 h 3444240"/>
              <a:gd name="connsiteX20" fmla="*/ 1286256 w 3474720"/>
              <a:gd name="connsiteY20" fmla="*/ 701040 h 3444240"/>
              <a:gd name="connsiteX21" fmla="*/ 1115568 w 3474720"/>
              <a:gd name="connsiteY21" fmla="*/ 804672 h 3444240"/>
              <a:gd name="connsiteX22" fmla="*/ 890016 w 3474720"/>
              <a:gd name="connsiteY22" fmla="*/ 853440 h 3444240"/>
              <a:gd name="connsiteX23" fmla="*/ 737616 w 3474720"/>
              <a:gd name="connsiteY23" fmla="*/ 829056 h 3444240"/>
              <a:gd name="connsiteX24" fmla="*/ 347472 w 3474720"/>
              <a:gd name="connsiteY24" fmla="*/ 701040 h 3444240"/>
              <a:gd name="connsiteX25" fmla="*/ 140208 w 3474720"/>
              <a:gd name="connsiteY25" fmla="*/ 652272 h 3444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474720" h="3444240">
                <a:moveTo>
                  <a:pt x="140208" y="652272"/>
                </a:moveTo>
                <a:lnTo>
                  <a:pt x="0" y="1420368"/>
                </a:lnTo>
                <a:lnTo>
                  <a:pt x="859536" y="1987296"/>
                </a:lnTo>
                <a:lnTo>
                  <a:pt x="2176272" y="2950464"/>
                </a:lnTo>
                <a:lnTo>
                  <a:pt x="2840736" y="3364992"/>
                </a:lnTo>
                <a:lnTo>
                  <a:pt x="3206496" y="3444240"/>
                </a:lnTo>
                <a:lnTo>
                  <a:pt x="3395472" y="3395472"/>
                </a:lnTo>
                <a:lnTo>
                  <a:pt x="3468624" y="3334512"/>
                </a:lnTo>
                <a:lnTo>
                  <a:pt x="3474720" y="3182112"/>
                </a:lnTo>
                <a:lnTo>
                  <a:pt x="3419856" y="2956560"/>
                </a:lnTo>
                <a:lnTo>
                  <a:pt x="2999232" y="1542288"/>
                </a:lnTo>
                <a:lnTo>
                  <a:pt x="2956560" y="1298448"/>
                </a:lnTo>
                <a:lnTo>
                  <a:pt x="2859024" y="975360"/>
                </a:lnTo>
                <a:lnTo>
                  <a:pt x="2731008" y="762000"/>
                </a:lnTo>
                <a:lnTo>
                  <a:pt x="2529840" y="499872"/>
                </a:lnTo>
                <a:lnTo>
                  <a:pt x="2157984" y="42672"/>
                </a:lnTo>
                <a:lnTo>
                  <a:pt x="2060448" y="0"/>
                </a:lnTo>
                <a:lnTo>
                  <a:pt x="1901952" y="42672"/>
                </a:lnTo>
                <a:lnTo>
                  <a:pt x="1719072" y="207264"/>
                </a:lnTo>
                <a:lnTo>
                  <a:pt x="1432560" y="548640"/>
                </a:lnTo>
                <a:lnTo>
                  <a:pt x="1286256" y="701040"/>
                </a:lnTo>
                <a:lnTo>
                  <a:pt x="1115568" y="804672"/>
                </a:lnTo>
                <a:lnTo>
                  <a:pt x="890016" y="853440"/>
                </a:lnTo>
                <a:lnTo>
                  <a:pt x="737616" y="829056"/>
                </a:lnTo>
                <a:lnTo>
                  <a:pt x="347472" y="701040"/>
                </a:lnTo>
                <a:lnTo>
                  <a:pt x="140208" y="652272"/>
                </a:lnTo>
                <a:close/>
              </a:path>
            </a:pathLst>
          </a:custGeom>
          <a:blipFill>
            <a:blip r:embed="rId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Google Shape;77;p15">
            <a:extLst>
              <a:ext uri="{FF2B5EF4-FFF2-40B4-BE49-F238E27FC236}">
                <a16:creationId xmlns:a16="http://schemas.microsoft.com/office/drawing/2014/main" id="{7B4EE55B-0137-820A-43C1-7C40BF7A50D3}"/>
              </a:ext>
            </a:extLst>
          </p:cNvPr>
          <p:cNvSpPr txBox="1">
            <a:spLocks/>
          </p:cNvSpPr>
          <p:nvPr/>
        </p:nvSpPr>
        <p:spPr>
          <a:xfrm>
            <a:off x="7055138" y="2730077"/>
            <a:ext cx="2834639" cy="4377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>
                <a:highlight>
                  <a:schemeClr val="lt1"/>
                </a:highlight>
              </a:rPr>
              <a:t>Technopolis / </a:t>
            </a:r>
            <a:r>
              <a:rPr lang="en-US" sz="2000" err="1">
                <a:highlight>
                  <a:schemeClr val="lt1"/>
                </a:highlight>
              </a:rPr>
              <a:t>Taidepolis</a:t>
            </a:r>
            <a:endParaRPr lang="en-US" sz="2000">
              <a:highlight>
                <a:schemeClr val="lt1"/>
              </a:highlight>
            </a:endParaRPr>
          </a:p>
        </p:txBody>
      </p:sp>
      <p:cxnSp>
        <p:nvCxnSpPr>
          <p:cNvPr id="55" name="Connector: Curved 54">
            <a:extLst>
              <a:ext uri="{FF2B5EF4-FFF2-40B4-BE49-F238E27FC236}">
                <a16:creationId xmlns:a16="http://schemas.microsoft.com/office/drawing/2014/main" id="{5060F63F-B57D-8FB8-F0BE-B092C3C1A9BB}"/>
              </a:ext>
            </a:extLst>
          </p:cNvPr>
          <p:cNvCxnSpPr>
            <a:cxnSpLocks/>
            <a:stCxn id="8" idx="17"/>
            <a:endCxn id="53" idx="1"/>
          </p:cNvCxnSpPr>
          <p:nvPr/>
        </p:nvCxnSpPr>
        <p:spPr>
          <a:xfrm>
            <a:off x="5115560" y="1511300"/>
            <a:ext cx="1939578" cy="1437640"/>
          </a:xfrm>
          <a:prstGeom prst="curvedConnector3">
            <a:avLst/>
          </a:prstGeom>
          <a:ln w="76200">
            <a:solidFill>
              <a:srgbClr val="F6F9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or: Curved 59">
            <a:extLst>
              <a:ext uri="{FF2B5EF4-FFF2-40B4-BE49-F238E27FC236}">
                <a16:creationId xmlns:a16="http://schemas.microsoft.com/office/drawing/2014/main" id="{2AF00010-07BE-5A9E-5797-56C8B814CF02}"/>
              </a:ext>
            </a:extLst>
          </p:cNvPr>
          <p:cNvCxnSpPr>
            <a:cxnSpLocks/>
            <a:stCxn id="10" idx="10"/>
          </p:cNvCxnSpPr>
          <p:nvPr/>
        </p:nvCxnSpPr>
        <p:spPr>
          <a:xfrm flipV="1">
            <a:off x="5882639" y="3176420"/>
            <a:ext cx="1172499" cy="766929"/>
          </a:xfrm>
          <a:prstGeom prst="curvedConnector3">
            <a:avLst/>
          </a:prstGeom>
          <a:ln w="76200">
            <a:solidFill>
              <a:srgbClr val="F6F9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Google Shape;77;p15">
            <a:extLst>
              <a:ext uri="{FF2B5EF4-FFF2-40B4-BE49-F238E27FC236}">
                <a16:creationId xmlns:a16="http://schemas.microsoft.com/office/drawing/2014/main" id="{5A265FC3-939E-3EC1-3493-DA0BC5CC0E52}"/>
              </a:ext>
            </a:extLst>
          </p:cNvPr>
          <p:cNvSpPr txBox="1">
            <a:spLocks/>
          </p:cNvSpPr>
          <p:nvPr/>
        </p:nvSpPr>
        <p:spPr>
          <a:xfrm>
            <a:off x="2339770" y="4444354"/>
            <a:ext cx="2451166" cy="4377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>
                <a:highlight>
                  <a:schemeClr val="lt1"/>
                </a:highlight>
              </a:rPr>
              <a:t>Community Center</a:t>
            </a:r>
          </a:p>
        </p:txBody>
      </p:sp>
      <p:cxnSp>
        <p:nvCxnSpPr>
          <p:cNvPr id="64" name="Connector: Curved 63">
            <a:extLst>
              <a:ext uri="{FF2B5EF4-FFF2-40B4-BE49-F238E27FC236}">
                <a16:creationId xmlns:a16="http://schemas.microsoft.com/office/drawing/2014/main" id="{C18EAFBC-290C-8755-93C0-78982AC8E529}"/>
              </a:ext>
            </a:extLst>
          </p:cNvPr>
          <p:cNvCxnSpPr>
            <a:cxnSpLocks/>
          </p:cNvCxnSpPr>
          <p:nvPr/>
        </p:nvCxnSpPr>
        <p:spPr>
          <a:xfrm rot="16200000" flipH="1">
            <a:off x="2041967" y="2941511"/>
            <a:ext cx="2183978" cy="862794"/>
          </a:xfrm>
          <a:prstGeom prst="curvedConnector3">
            <a:avLst>
              <a:gd name="adj1" fmla="val 53256"/>
            </a:avLst>
          </a:prstGeom>
          <a:ln w="76200">
            <a:solidFill>
              <a:srgbClr val="F6F9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or: Curved 78">
            <a:extLst>
              <a:ext uri="{FF2B5EF4-FFF2-40B4-BE49-F238E27FC236}">
                <a16:creationId xmlns:a16="http://schemas.microsoft.com/office/drawing/2014/main" id="{FF6E5C3D-BC8A-C7C0-CD4B-B7F989F404B4}"/>
              </a:ext>
            </a:extLst>
          </p:cNvPr>
          <p:cNvCxnSpPr>
            <a:cxnSpLocks/>
          </p:cNvCxnSpPr>
          <p:nvPr/>
        </p:nvCxnSpPr>
        <p:spPr>
          <a:xfrm rot="10800000" flipV="1">
            <a:off x="1508736" y="1577338"/>
            <a:ext cx="1010920" cy="937262"/>
          </a:xfrm>
          <a:prstGeom prst="curvedConnector3">
            <a:avLst>
              <a:gd name="adj1" fmla="val 50000"/>
            </a:avLst>
          </a:prstGeom>
          <a:ln w="76200">
            <a:solidFill>
              <a:srgbClr val="F6F9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Google Shape;77;p15">
            <a:extLst>
              <a:ext uri="{FF2B5EF4-FFF2-40B4-BE49-F238E27FC236}">
                <a16:creationId xmlns:a16="http://schemas.microsoft.com/office/drawing/2014/main" id="{C3C4EF75-C565-3D27-1409-025ADF90D826}"/>
              </a:ext>
            </a:extLst>
          </p:cNvPr>
          <p:cNvSpPr txBox="1">
            <a:spLocks/>
          </p:cNvSpPr>
          <p:nvPr/>
        </p:nvSpPr>
        <p:spPr>
          <a:xfrm>
            <a:off x="539559" y="2410038"/>
            <a:ext cx="1225583" cy="4377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err="1">
                <a:highlight>
                  <a:schemeClr val="lt1"/>
                </a:highlight>
              </a:rPr>
              <a:t>Välimaa</a:t>
            </a:r>
            <a:endParaRPr lang="en-US" sz="2000">
              <a:highlight>
                <a:schemeClr val="lt1"/>
              </a:highlight>
            </a:endParaRPr>
          </a:p>
        </p:txBody>
      </p:sp>
      <p:sp>
        <p:nvSpPr>
          <p:cNvPr id="4" name="Google Shape;162;p26">
            <a:extLst>
              <a:ext uri="{FF2B5EF4-FFF2-40B4-BE49-F238E27FC236}">
                <a16:creationId xmlns:a16="http://schemas.microsoft.com/office/drawing/2014/main" id="{CB1D6515-EC3E-0B7A-17F8-DC571630A891}"/>
              </a:ext>
            </a:extLst>
          </p:cNvPr>
          <p:cNvSpPr txBox="1">
            <a:spLocks/>
          </p:cNvSpPr>
          <p:nvPr/>
        </p:nvSpPr>
        <p:spPr>
          <a:xfrm>
            <a:off x="311700" y="-31305"/>
            <a:ext cx="8520600" cy="76225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b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Proposal </a:t>
            </a:r>
          </a:p>
        </p:txBody>
      </p:sp>
    </p:spTree>
    <p:extLst>
      <p:ext uri="{BB962C8B-B14F-4D97-AF65-F5344CB8AC3E}">
        <p14:creationId xmlns:p14="http://schemas.microsoft.com/office/powerpoint/2010/main" val="3796446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A49F0-E2F9-E9CD-CBB0-3677F8DBB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62971E-7685-5F95-81B9-16F0F5F92A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0000"/>
                    </a14:imgEffect>
                  </a14:imgLayer>
                </a14:imgProps>
              </a:ext>
            </a:extLst>
          </a:blip>
          <a:srcRect t="502" b="3872"/>
          <a:stretch/>
        </p:blipFill>
        <p:spPr>
          <a:xfrm>
            <a:off x="-317169" y="0"/>
            <a:ext cx="11129107" cy="6260123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3104AB6-57F3-9919-1E52-0071C0D079AA}"/>
              </a:ext>
            </a:extLst>
          </p:cNvPr>
          <p:cNvSpPr/>
          <p:nvPr/>
        </p:nvSpPr>
        <p:spPr>
          <a:xfrm>
            <a:off x="2637536" y="658368"/>
            <a:ext cx="3523884" cy="3655782"/>
          </a:xfrm>
          <a:custGeom>
            <a:avLst/>
            <a:gdLst>
              <a:gd name="connsiteX0" fmla="*/ 140208 w 3474720"/>
              <a:gd name="connsiteY0" fmla="*/ 652272 h 3444240"/>
              <a:gd name="connsiteX1" fmla="*/ 0 w 3474720"/>
              <a:gd name="connsiteY1" fmla="*/ 1420368 h 3444240"/>
              <a:gd name="connsiteX2" fmla="*/ 859536 w 3474720"/>
              <a:gd name="connsiteY2" fmla="*/ 1987296 h 3444240"/>
              <a:gd name="connsiteX3" fmla="*/ 2176272 w 3474720"/>
              <a:gd name="connsiteY3" fmla="*/ 2950464 h 3444240"/>
              <a:gd name="connsiteX4" fmla="*/ 2840736 w 3474720"/>
              <a:gd name="connsiteY4" fmla="*/ 3364992 h 3444240"/>
              <a:gd name="connsiteX5" fmla="*/ 3206496 w 3474720"/>
              <a:gd name="connsiteY5" fmla="*/ 3444240 h 3444240"/>
              <a:gd name="connsiteX6" fmla="*/ 3395472 w 3474720"/>
              <a:gd name="connsiteY6" fmla="*/ 3395472 h 3444240"/>
              <a:gd name="connsiteX7" fmla="*/ 3468624 w 3474720"/>
              <a:gd name="connsiteY7" fmla="*/ 3334512 h 3444240"/>
              <a:gd name="connsiteX8" fmla="*/ 3474720 w 3474720"/>
              <a:gd name="connsiteY8" fmla="*/ 3182112 h 3444240"/>
              <a:gd name="connsiteX9" fmla="*/ 3419856 w 3474720"/>
              <a:gd name="connsiteY9" fmla="*/ 2956560 h 3444240"/>
              <a:gd name="connsiteX10" fmla="*/ 2999232 w 3474720"/>
              <a:gd name="connsiteY10" fmla="*/ 1542288 h 3444240"/>
              <a:gd name="connsiteX11" fmla="*/ 2956560 w 3474720"/>
              <a:gd name="connsiteY11" fmla="*/ 1298448 h 3444240"/>
              <a:gd name="connsiteX12" fmla="*/ 2859024 w 3474720"/>
              <a:gd name="connsiteY12" fmla="*/ 975360 h 3444240"/>
              <a:gd name="connsiteX13" fmla="*/ 2731008 w 3474720"/>
              <a:gd name="connsiteY13" fmla="*/ 762000 h 3444240"/>
              <a:gd name="connsiteX14" fmla="*/ 2529840 w 3474720"/>
              <a:gd name="connsiteY14" fmla="*/ 499872 h 3444240"/>
              <a:gd name="connsiteX15" fmla="*/ 2157984 w 3474720"/>
              <a:gd name="connsiteY15" fmla="*/ 42672 h 3444240"/>
              <a:gd name="connsiteX16" fmla="*/ 2060448 w 3474720"/>
              <a:gd name="connsiteY16" fmla="*/ 0 h 3444240"/>
              <a:gd name="connsiteX17" fmla="*/ 1901952 w 3474720"/>
              <a:gd name="connsiteY17" fmla="*/ 42672 h 3444240"/>
              <a:gd name="connsiteX18" fmla="*/ 1719072 w 3474720"/>
              <a:gd name="connsiteY18" fmla="*/ 207264 h 3444240"/>
              <a:gd name="connsiteX19" fmla="*/ 1432560 w 3474720"/>
              <a:gd name="connsiteY19" fmla="*/ 548640 h 3444240"/>
              <a:gd name="connsiteX20" fmla="*/ 1286256 w 3474720"/>
              <a:gd name="connsiteY20" fmla="*/ 701040 h 3444240"/>
              <a:gd name="connsiteX21" fmla="*/ 1115568 w 3474720"/>
              <a:gd name="connsiteY21" fmla="*/ 804672 h 3444240"/>
              <a:gd name="connsiteX22" fmla="*/ 890016 w 3474720"/>
              <a:gd name="connsiteY22" fmla="*/ 853440 h 3444240"/>
              <a:gd name="connsiteX23" fmla="*/ 737616 w 3474720"/>
              <a:gd name="connsiteY23" fmla="*/ 829056 h 3444240"/>
              <a:gd name="connsiteX24" fmla="*/ 347472 w 3474720"/>
              <a:gd name="connsiteY24" fmla="*/ 701040 h 3444240"/>
              <a:gd name="connsiteX25" fmla="*/ 140208 w 3474720"/>
              <a:gd name="connsiteY25" fmla="*/ 652272 h 3444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474720" h="3444240">
                <a:moveTo>
                  <a:pt x="140208" y="652272"/>
                </a:moveTo>
                <a:lnTo>
                  <a:pt x="0" y="1420368"/>
                </a:lnTo>
                <a:lnTo>
                  <a:pt x="859536" y="1987296"/>
                </a:lnTo>
                <a:lnTo>
                  <a:pt x="2176272" y="2950464"/>
                </a:lnTo>
                <a:lnTo>
                  <a:pt x="2840736" y="3364992"/>
                </a:lnTo>
                <a:lnTo>
                  <a:pt x="3206496" y="3444240"/>
                </a:lnTo>
                <a:lnTo>
                  <a:pt x="3395472" y="3395472"/>
                </a:lnTo>
                <a:lnTo>
                  <a:pt x="3468624" y="3334512"/>
                </a:lnTo>
                <a:lnTo>
                  <a:pt x="3474720" y="3182112"/>
                </a:lnTo>
                <a:lnTo>
                  <a:pt x="3419856" y="2956560"/>
                </a:lnTo>
                <a:lnTo>
                  <a:pt x="2999232" y="1542288"/>
                </a:lnTo>
                <a:lnTo>
                  <a:pt x="2956560" y="1298448"/>
                </a:lnTo>
                <a:lnTo>
                  <a:pt x="2859024" y="975360"/>
                </a:lnTo>
                <a:lnTo>
                  <a:pt x="2731008" y="762000"/>
                </a:lnTo>
                <a:lnTo>
                  <a:pt x="2529840" y="499872"/>
                </a:lnTo>
                <a:lnTo>
                  <a:pt x="2157984" y="42672"/>
                </a:lnTo>
                <a:lnTo>
                  <a:pt x="2060448" y="0"/>
                </a:lnTo>
                <a:lnTo>
                  <a:pt x="1901952" y="42672"/>
                </a:lnTo>
                <a:lnTo>
                  <a:pt x="1719072" y="207264"/>
                </a:lnTo>
                <a:lnTo>
                  <a:pt x="1432560" y="548640"/>
                </a:lnTo>
                <a:lnTo>
                  <a:pt x="1286256" y="701040"/>
                </a:lnTo>
                <a:lnTo>
                  <a:pt x="1115568" y="804672"/>
                </a:lnTo>
                <a:lnTo>
                  <a:pt x="890016" y="853440"/>
                </a:lnTo>
                <a:lnTo>
                  <a:pt x="737616" y="829056"/>
                </a:lnTo>
                <a:lnTo>
                  <a:pt x="347472" y="701040"/>
                </a:lnTo>
                <a:lnTo>
                  <a:pt x="140208" y="652272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DFA912-1519-E6E0-8D0E-EB253EFD19A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solidFill>
            <a:schemeClr val="accent2"/>
          </a:solidFill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bg1"/>
                </a:solidFill>
              </a:rPr>
              <a:t>17</a:t>
            </a:fld>
            <a:endParaRPr lang="en">
              <a:solidFill>
                <a:schemeClr val="bg1"/>
              </a:soli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33BB3BB-BCFE-2339-4B0B-4DAF1FED1E0D}"/>
              </a:ext>
            </a:extLst>
          </p:cNvPr>
          <p:cNvSpPr/>
          <p:nvPr/>
        </p:nvSpPr>
        <p:spPr>
          <a:xfrm>
            <a:off x="3201750" y="7399689"/>
            <a:ext cx="703580" cy="551180"/>
          </a:xfrm>
          <a:custGeom>
            <a:avLst/>
            <a:gdLst>
              <a:gd name="connsiteX0" fmla="*/ 93980 w 703580"/>
              <a:gd name="connsiteY0" fmla="*/ 0 h 551180"/>
              <a:gd name="connsiteX1" fmla="*/ 0 w 703580"/>
              <a:gd name="connsiteY1" fmla="*/ 403860 h 551180"/>
              <a:gd name="connsiteX2" fmla="*/ 439420 w 703580"/>
              <a:gd name="connsiteY2" fmla="*/ 551180 h 551180"/>
              <a:gd name="connsiteX3" fmla="*/ 520700 w 703580"/>
              <a:gd name="connsiteY3" fmla="*/ 241300 h 551180"/>
              <a:gd name="connsiteX4" fmla="*/ 668020 w 703580"/>
              <a:gd name="connsiteY4" fmla="*/ 269240 h 551180"/>
              <a:gd name="connsiteX5" fmla="*/ 703580 w 703580"/>
              <a:gd name="connsiteY5" fmla="*/ 137160 h 551180"/>
              <a:gd name="connsiteX6" fmla="*/ 421640 w 703580"/>
              <a:gd name="connsiteY6" fmla="*/ 76200 h 551180"/>
              <a:gd name="connsiteX7" fmla="*/ 93980 w 703580"/>
              <a:gd name="connsiteY7" fmla="*/ 0 h 551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3580" h="551180">
                <a:moveTo>
                  <a:pt x="93980" y="0"/>
                </a:moveTo>
                <a:lnTo>
                  <a:pt x="0" y="403860"/>
                </a:lnTo>
                <a:lnTo>
                  <a:pt x="439420" y="551180"/>
                </a:lnTo>
                <a:lnTo>
                  <a:pt x="520700" y="241300"/>
                </a:lnTo>
                <a:lnTo>
                  <a:pt x="668020" y="269240"/>
                </a:lnTo>
                <a:lnTo>
                  <a:pt x="703580" y="137160"/>
                </a:lnTo>
                <a:lnTo>
                  <a:pt x="421640" y="76200"/>
                </a:lnTo>
                <a:lnTo>
                  <a:pt x="93980" y="0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B5F6BEB-E7D1-C112-FEEE-5843B6C46C5D}"/>
              </a:ext>
            </a:extLst>
          </p:cNvPr>
          <p:cNvSpPr/>
          <p:nvPr/>
        </p:nvSpPr>
        <p:spPr>
          <a:xfrm>
            <a:off x="3300810" y="7117749"/>
            <a:ext cx="2792730" cy="670560"/>
          </a:xfrm>
          <a:custGeom>
            <a:avLst/>
            <a:gdLst>
              <a:gd name="connsiteX0" fmla="*/ 34290 w 2792730"/>
              <a:gd name="connsiteY0" fmla="*/ 0 h 670560"/>
              <a:gd name="connsiteX1" fmla="*/ 0 w 2792730"/>
              <a:gd name="connsiteY1" fmla="*/ 247650 h 670560"/>
              <a:gd name="connsiteX2" fmla="*/ 613410 w 2792730"/>
              <a:gd name="connsiteY2" fmla="*/ 392430 h 670560"/>
              <a:gd name="connsiteX3" fmla="*/ 819150 w 2792730"/>
              <a:gd name="connsiteY3" fmla="*/ 441960 h 670560"/>
              <a:gd name="connsiteX4" fmla="*/ 1181100 w 2792730"/>
              <a:gd name="connsiteY4" fmla="*/ 586740 h 670560"/>
              <a:gd name="connsiteX5" fmla="*/ 1508760 w 2792730"/>
              <a:gd name="connsiteY5" fmla="*/ 666750 h 670560"/>
              <a:gd name="connsiteX6" fmla="*/ 1836420 w 2792730"/>
              <a:gd name="connsiteY6" fmla="*/ 670560 h 670560"/>
              <a:gd name="connsiteX7" fmla="*/ 2186940 w 2792730"/>
              <a:gd name="connsiteY7" fmla="*/ 651510 h 670560"/>
              <a:gd name="connsiteX8" fmla="*/ 2377440 w 2792730"/>
              <a:gd name="connsiteY8" fmla="*/ 636270 h 670560"/>
              <a:gd name="connsiteX9" fmla="*/ 2552700 w 2792730"/>
              <a:gd name="connsiteY9" fmla="*/ 624840 h 670560"/>
              <a:gd name="connsiteX10" fmla="*/ 2720340 w 2792730"/>
              <a:gd name="connsiteY10" fmla="*/ 655320 h 670560"/>
              <a:gd name="connsiteX11" fmla="*/ 2792730 w 2792730"/>
              <a:gd name="connsiteY11" fmla="*/ 659130 h 670560"/>
              <a:gd name="connsiteX12" fmla="*/ 2705100 w 2792730"/>
              <a:gd name="connsiteY12" fmla="*/ 411480 h 670560"/>
              <a:gd name="connsiteX13" fmla="*/ 2670810 w 2792730"/>
              <a:gd name="connsiteY13" fmla="*/ 415290 h 670560"/>
              <a:gd name="connsiteX14" fmla="*/ 2644140 w 2792730"/>
              <a:gd name="connsiteY14" fmla="*/ 483870 h 670560"/>
              <a:gd name="connsiteX15" fmla="*/ 2510790 w 2792730"/>
              <a:gd name="connsiteY15" fmla="*/ 537210 h 670560"/>
              <a:gd name="connsiteX16" fmla="*/ 2327910 w 2792730"/>
              <a:gd name="connsiteY16" fmla="*/ 560070 h 670560"/>
              <a:gd name="connsiteX17" fmla="*/ 2122170 w 2792730"/>
              <a:gd name="connsiteY17" fmla="*/ 556260 h 670560"/>
              <a:gd name="connsiteX18" fmla="*/ 1977390 w 2792730"/>
              <a:gd name="connsiteY18" fmla="*/ 521970 h 670560"/>
              <a:gd name="connsiteX19" fmla="*/ 1718310 w 2792730"/>
              <a:gd name="connsiteY19" fmla="*/ 384810 h 670560"/>
              <a:gd name="connsiteX20" fmla="*/ 1619250 w 2792730"/>
              <a:gd name="connsiteY20" fmla="*/ 453390 h 670560"/>
              <a:gd name="connsiteX21" fmla="*/ 1226820 w 2792730"/>
              <a:gd name="connsiteY21" fmla="*/ 361950 h 670560"/>
              <a:gd name="connsiteX22" fmla="*/ 1123950 w 2792730"/>
              <a:gd name="connsiteY22" fmla="*/ 274320 h 670560"/>
              <a:gd name="connsiteX23" fmla="*/ 1062990 w 2792730"/>
              <a:gd name="connsiteY23" fmla="*/ 144780 h 670560"/>
              <a:gd name="connsiteX24" fmla="*/ 701040 w 2792730"/>
              <a:gd name="connsiteY24" fmla="*/ 232410 h 670560"/>
              <a:gd name="connsiteX25" fmla="*/ 643890 w 2792730"/>
              <a:gd name="connsiteY25" fmla="*/ 186690 h 670560"/>
              <a:gd name="connsiteX26" fmla="*/ 34290 w 2792730"/>
              <a:gd name="connsiteY26" fmla="*/ 0 h 67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792730" h="670560">
                <a:moveTo>
                  <a:pt x="34290" y="0"/>
                </a:moveTo>
                <a:lnTo>
                  <a:pt x="0" y="247650"/>
                </a:lnTo>
                <a:lnTo>
                  <a:pt x="613410" y="392430"/>
                </a:lnTo>
                <a:lnTo>
                  <a:pt x="819150" y="441960"/>
                </a:lnTo>
                <a:lnTo>
                  <a:pt x="1181100" y="586740"/>
                </a:lnTo>
                <a:lnTo>
                  <a:pt x="1508760" y="666750"/>
                </a:lnTo>
                <a:lnTo>
                  <a:pt x="1836420" y="670560"/>
                </a:lnTo>
                <a:lnTo>
                  <a:pt x="2186940" y="651510"/>
                </a:lnTo>
                <a:lnTo>
                  <a:pt x="2377440" y="636270"/>
                </a:lnTo>
                <a:lnTo>
                  <a:pt x="2552700" y="624840"/>
                </a:lnTo>
                <a:lnTo>
                  <a:pt x="2720340" y="655320"/>
                </a:lnTo>
                <a:lnTo>
                  <a:pt x="2792730" y="659130"/>
                </a:lnTo>
                <a:lnTo>
                  <a:pt x="2705100" y="411480"/>
                </a:lnTo>
                <a:lnTo>
                  <a:pt x="2670810" y="415290"/>
                </a:lnTo>
                <a:lnTo>
                  <a:pt x="2644140" y="483870"/>
                </a:lnTo>
                <a:lnTo>
                  <a:pt x="2510790" y="537210"/>
                </a:lnTo>
                <a:lnTo>
                  <a:pt x="2327910" y="560070"/>
                </a:lnTo>
                <a:lnTo>
                  <a:pt x="2122170" y="556260"/>
                </a:lnTo>
                <a:lnTo>
                  <a:pt x="1977390" y="521970"/>
                </a:lnTo>
                <a:lnTo>
                  <a:pt x="1718310" y="384810"/>
                </a:lnTo>
                <a:lnTo>
                  <a:pt x="1619250" y="453390"/>
                </a:lnTo>
                <a:lnTo>
                  <a:pt x="1226820" y="361950"/>
                </a:lnTo>
                <a:lnTo>
                  <a:pt x="1123950" y="274320"/>
                </a:lnTo>
                <a:lnTo>
                  <a:pt x="1062990" y="144780"/>
                </a:lnTo>
                <a:lnTo>
                  <a:pt x="701040" y="232410"/>
                </a:lnTo>
                <a:lnTo>
                  <a:pt x="643890" y="186690"/>
                </a:lnTo>
                <a:lnTo>
                  <a:pt x="34290" y="0"/>
                </a:lnTo>
                <a:close/>
              </a:path>
            </a:pathLst>
          </a:custGeom>
          <a:solidFill>
            <a:srgbClr val="0070C0">
              <a:alpha val="4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A500B9-6C84-A655-05EB-9DAF814CB031}"/>
              </a:ext>
            </a:extLst>
          </p:cNvPr>
          <p:cNvSpPr/>
          <p:nvPr/>
        </p:nvSpPr>
        <p:spPr>
          <a:xfrm>
            <a:off x="4019550" y="829350"/>
            <a:ext cx="1564640" cy="1243290"/>
          </a:xfrm>
          <a:custGeom>
            <a:avLst/>
            <a:gdLst>
              <a:gd name="connsiteX0" fmla="*/ 795020 w 1562100"/>
              <a:gd name="connsiteY0" fmla="*/ 33020 h 1183640"/>
              <a:gd name="connsiteX1" fmla="*/ 447040 w 1562100"/>
              <a:gd name="connsiteY1" fmla="*/ 279400 h 1183640"/>
              <a:gd name="connsiteX2" fmla="*/ 342900 w 1562100"/>
              <a:gd name="connsiteY2" fmla="*/ 434340 h 1183640"/>
              <a:gd name="connsiteX3" fmla="*/ 81280 w 1562100"/>
              <a:gd name="connsiteY3" fmla="*/ 703580 h 1183640"/>
              <a:gd name="connsiteX4" fmla="*/ 0 w 1562100"/>
              <a:gd name="connsiteY4" fmla="*/ 759460 h 1183640"/>
              <a:gd name="connsiteX5" fmla="*/ 55880 w 1562100"/>
              <a:gd name="connsiteY5" fmla="*/ 904240 h 1183640"/>
              <a:gd name="connsiteX6" fmla="*/ 152400 w 1562100"/>
              <a:gd name="connsiteY6" fmla="*/ 972820 h 1183640"/>
              <a:gd name="connsiteX7" fmla="*/ 340360 w 1562100"/>
              <a:gd name="connsiteY7" fmla="*/ 1013460 h 1183640"/>
              <a:gd name="connsiteX8" fmla="*/ 520700 w 1562100"/>
              <a:gd name="connsiteY8" fmla="*/ 1071880 h 1183640"/>
              <a:gd name="connsiteX9" fmla="*/ 619760 w 1562100"/>
              <a:gd name="connsiteY9" fmla="*/ 998220 h 1183640"/>
              <a:gd name="connsiteX10" fmla="*/ 937260 w 1562100"/>
              <a:gd name="connsiteY10" fmla="*/ 1153160 h 1183640"/>
              <a:gd name="connsiteX11" fmla="*/ 1120140 w 1562100"/>
              <a:gd name="connsiteY11" fmla="*/ 1183640 h 1183640"/>
              <a:gd name="connsiteX12" fmla="*/ 1244600 w 1562100"/>
              <a:gd name="connsiteY12" fmla="*/ 1178560 h 1183640"/>
              <a:gd name="connsiteX13" fmla="*/ 1394460 w 1562100"/>
              <a:gd name="connsiteY13" fmla="*/ 1153160 h 1183640"/>
              <a:gd name="connsiteX14" fmla="*/ 1524000 w 1562100"/>
              <a:gd name="connsiteY14" fmla="*/ 1109980 h 1183640"/>
              <a:gd name="connsiteX15" fmla="*/ 1562100 w 1562100"/>
              <a:gd name="connsiteY15" fmla="*/ 1033780 h 1183640"/>
              <a:gd name="connsiteX16" fmla="*/ 1521460 w 1562100"/>
              <a:gd name="connsiteY16" fmla="*/ 855980 h 1183640"/>
              <a:gd name="connsiteX17" fmla="*/ 1440180 w 1562100"/>
              <a:gd name="connsiteY17" fmla="*/ 701040 h 1183640"/>
              <a:gd name="connsiteX18" fmla="*/ 1249680 w 1562100"/>
              <a:gd name="connsiteY18" fmla="*/ 457200 h 1183640"/>
              <a:gd name="connsiteX19" fmla="*/ 843280 w 1562100"/>
              <a:gd name="connsiteY19" fmla="*/ 0 h 1183640"/>
              <a:gd name="connsiteX20" fmla="*/ 795020 w 1562100"/>
              <a:gd name="connsiteY20" fmla="*/ 33020 h 1183640"/>
              <a:gd name="connsiteX0" fmla="*/ 766445 w 1562100"/>
              <a:gd name="connsiteY0" fmla="*/ 31115 h 1183640"/>
              <a:gd name="connsiteX1" fmla="*/ 447040 w 1562100"/>
              <a:gd name="connsiteY1" fmla="*/ 279400 h 1183640"/>
              <a:gd name="connsiteX2" fmla="*/ 342900 w 1562100"/>
              <a:gd name="connsiteY2" fmla="*/ 434340 h 1183640"/>
              <a:gd name="connsiteX3" fmla="*/ 81280 w 1562100"/>
              <a:gd name="connsiteY3" fmla="*/ 703580 h 1183640"/>
              <a:gd name="connsiteX4" fmla="*/ 0 w 1562100"/>
              <a:gd name="connsiteY4" fmla="*/ 759460 h 1183640"/>
              <a:gd name="connsiteX5" fmla="*/ 55880 w 1562100"/>
              <a:gd name="connsiteY5" fmla="*/ 904240 h 1183640"/>
              <a:gd name="connsiteX6" fmla="*/ 152400 w 1562100"/>
              <a:gd name="connsiteY6" fmla="*/ 972820 h 1183640"/>
              <a:gd name="connsiteX7" fmla="*/ 340360 w 1562100"/>
              <a:gd name="connsiteY7" fmla="*/ 1013460 h 1183640"/>
              <a:gd name="connsiteX8" fmla="*/ 520700 w 1562100"/>
              <a:gd name="connsiteY8" fmla="*/ 1071880 h 1183640"/>
              <a:gd name="connsiteX9" fmla="*/ 619760 w 1562100"/>
              <a:gd name="connsiteY9" fmla="*/ 998220 h 1183640"/>
              <a:gd name="connsiteX10" fmla="*/ 937260 w 1562100"/>
              <a:gd name="connsiteY10" fmla="*/ 1153160 h 1183640"/>
              <a:gd name="connsiteX11" fmla="*/ 1120140 w 1562100"/>
              <a:gd name="connsiteY11" fmla="*/ 1183640 h 1183640"/>
              <a:gd name="connsiteX12" fmla="*/ 1244600 w 1562100"/>
              <a:gd name="connsiteY12" fmla="*/ 1178560 h 1183640"/>
              <a:gd name="connsiteX13" fmla="*/ 1394460 w 1562100"/>
              <a:gd name="connsiteY13" fmla="*/ 1153160 h 1183640"/>
              <a:gd name="connsiteX14" fmla="*/ 1524000 w 1562100"/>
              <a:gd name="connsiteY14" fmla="*/ 1109980 h 1183640"/>
              <a:gd name="connsiteX15" fmla="*/ 1562100 w 1562100"/>
              <a:gd name="connsiteY15" fmla="*/ 1033780 h 1183640"/>
              <a:gd name="connsiteX16" fmla="*/ 1521460 w 1562100"/>
              <a:gd name="connsiteY16" fmla="*/ 855980 h 1183640"/>
              <a:gd name="connsiteX17" fmla="*/ 1440180 w 1562100"/>
              <a:gd name="connsiteY17" fmla="*/ 701040 h 1183640"/>
              <a:gd name="connsiteX18" fmla="*/ 1249680 w 1562100"/>
              <a:gd name="connsiteY18" fmla="*/ 457200 h 1183640"/>
              <a:gd name="connsiteX19" fmla="*/ 843280 w 1562100"/>
              <a:gd name="connsiteY19" fmla="*/ 0 h 1183640"/>
              <a:gd name="connsiteX20" fmla="*/ 766445 w 1562100"/>
              <a:gd name="connsiteY20" fmla="*/ 31115 h 1183640"/>
              <a:gd name="connsiteX0" fmla="*/ 766445 w 1562100"/>
              <a:gd name="connsiteY0" fmla="*/ 0 h 1152525"/>
              <a:gd name="connsiteX1" fmla="*/ 447040 w 1562100"/>
              <a:gd name="connsiteY1" fmla="*/ 248285 h 1152525"/>
              <a:gd name="connsiteX2" fmla="*/ 342900 w 1562100"/>
              <a:gd name="connsiteY2" fmla="*/ 403225 h 1152525"/>
              <a:gd name="connsiteX3" fmla="*/ 81280 w 1562100"/>
              <a:gd name="connsiteY3" fmla="*/ 672465 h 1152525"/>
              <a:gd name="connsiteX4" fmla="*/ 0 w 1562100"/>
              <a:gd name="connsiteY4" fmla="*/ 728345 h 1152525"/>
              <a:gd name="connsiteX5" fmla="*/ 55880 w 1562100"/>
              <a:gd name="connsiteY5" fmla="*/ 873125 h 1152525"/>
              <a:gd name="connsiteX6" fmla="*/ 152400 w 1562100"/>
              <a:gd name="connsiteY6" fmla="*/ 941705 h 1152525"/>
              <a:gd name="connsiteX7" fmla="*/ 340360 w 1562100"/>
              <a:gd name="connsiteY7" fmla="*/ 982345 h 1152525"/>
              <a:gd name="connsiteX8" fmla="*/ 520700 w 1562100"/>
              <a:gd name="connsiteY8" fmla="*/ 1040765 h 1152525"/>
              <a:gd name="connsiteX9" fmla="*/ 619760 w 1562100"/>
              <a:gd name="connsiteY9" fmla="*/ 967105 h 1152525"/>
              <a:gd name="connsiteX10" fmla="*/ 937260 w 1562100"/>
              <a:gd name="connsiteY10" fmla="*/ 1122045 h 1152525"/>
              <a:gd name="connsiteX11" fmla="*/ 1120140 w 1562100"/>
              <a:gd name="connsiteY11" fmla="*/ 1152525 h 1152525"/>
              <a:gd name="connsiteX12" fmla="*/ 1244600 w 1562100"/>
              <a:gd name="connsiteY12" fmla="*/ 1147445 h 1152525"/>
              <a:gd name="connsiteX13" fmla="*/ 1394460 w 1562100"/>
              <a:gd name="connsiteY13" fmla="*/ 1122045 h 1152525"/>
              <a:gd name="connsiteX14" fmla="*/ 1524000 w 1562100"/>
              <a:gd name="connsiteY14" fmla="*/ 1078865 h 1152525"/>
              <a:gd name="connsiteX15" fmla="*/ 1562100 w 1562100"/>
              <a:gd name="connsiteY15" fmla="*/ 1002665 h 1152525"/>
              <a:gd name="connsiteX16" fmla="*/ 1521460 w 1562100"/>
              <a:gd name="connsiteY16" fmla="*/ 824865 h 1152525"/>
              <a:gd name="connsiteX17" fmla="*/ 1440180 w 1562100"/>
              <a:gd name="connsiteY17" fmla="*/ 669925 h 1152525"/>
              <a:gd name="connsiteX18" fmla="*/ 1249680 w 1562100"/>
              <a:gd name="connsiteY18" fmla="*/ 426085 h 1152525"/>
              <a:gd name="connsiteX19" fmla="*/ 883285 w 1562100"/>
              <a:gd name="connsiteY19" fmla="*/ 12700 h 1152525"/>
              <a:gd name="connsiteX20" fmla="*/ 766445 w 1562100"/>
              <a:gd name="connsiteY20" fmla="*/ 0 h 1152525"/>
              <a:gd name="connsiteX0" fmla="*/ 766445 w 1562100"/>
              <a:gd name="connsiteY0" fmla="*/ 5557 h 1158082"/>
              <a:gd name="connsiteX1" fmla="*/ 447040 w 1562100"/>
              <a:gd name="connsiteY1" fmla="*/ 253842 h 1158082"/>
              <a:gd name="connsiteX2" fmla="*/ 342900 w 1562100"/>
              <a:gd name="connsiteY2" fmla="*/ 408782 h 1158082"/>
              <a:gd name="connsiteX3" fmla="*/ 81280 w 1562100"/>
              <a:gd name="connsiteY3" fmla="*/ 678022 h 1158082"/>
              <a:gd name="connsiteX4" fmla="*/ 0 w 1562100"/>
              <a:gd name="connsiteY4" fmla="*/ 733902 h 1158082"/>
              <a:gd name="connsiteX5" fmla="*/ 55880 w 1562100"/>
              <a:gd name="connsiteY5" fmla="*/ 878682 h 1158082"/>
              <a:gd name="connsiteX6" fmla="*/ 152400 w 1562100"/>
              <a:gd name="connsiteY6" fmla="*/ 947262 h 1158082"/>
              <a:gd name="connsiteX7" fmla="*/ 340360 w 1562100"/>
              <a:gd name="connsiteY7" fmla="*/ 987902 h 1158082"/>
              <a:gd name="connsiteX8" fmla="*/ 520700 w 1562100"/>
              <a:gd name="connsiteY8" fmla="*/ 1046322 h 1158082"/>
              <a:gd name="connsiteX9" fmla="*/ 619760 w 1562100"/>
              <a:gd name="connsiteY9" fmla="*/ 972662 h 1158082"/>
              <a:gd name="connsiteX10" fmla="*/ 937260 w 1562100"/>
              <a:gd name="connsiteY10" fmla="*/ 1127602 h 1158082"/>
              <a:gd name="connsiteX11" fmla="*/ 1120140 w 1562100"/>
              <a:gd name="connsiteY11" fmla="*/ 1158082 h 1158082"/>
              <a:gd name="connsiteX12" fmla="*/ 1244600 w 1562100"/>
              <a:gd name="connsiteY12" fmla="*/ 1153002 h 1158082"/>
              <a:gd name="connsiteX13" fmla="*/ 1394460 w 1562100"/>
              <a:gd name="connsiteY13" fmla="*/ 1127602 h 1158082"/>
              <a:gd name="connsiteX14" fmla="*/ 1524000 w 1562100"/>
              <a:gd name="connsiteY14" fmla="*/ 1084422 h 1158082"/>
              <a:gd name="connsiteX15" fmla="*/ 1562100 w 1562100"/>
              <a:gd name="connsiteY15" fmla="*/ 1008222 h 1158082"/>
              <a:gd name="connsiteX16" fmla="*/ 1521460 w 1562100"/>
              <a:gd name="connsiteY16" fmla="*/ 830422 h 1158082"/>
              <a:gd name="connsiteX17" fmla="*/ 1440180 w 1562100"/>
              <a:gd name="connsiteY17" fmla="*/ 675482 h 1158082"/>
              <a:gd name="connsiteX18" fmla="*/ 1249680 w 1562100"/>
              <a:gd name="connsiteY18" fmla="*/ 431642 h 1158082"/>
              <a:gd name="connsiteX19" fmla="*/ 883285 w 1562100"/>
              <a:gd name="connsiteY19" fmla="*/ 18257 h 1158082"/>
              <a:gd name="connsiteX20" fmla="*/ 766445 w 1562100"/>
              <a:gd name="connsiteY20" fmla="*/ 5557 h 1158082"/>
              <a:gd name="connsiteX0" fmla="*/ 766445 w 1562100"/>
              <a:gd name="connsiteY0" fmla="*/ 10499 h 1163024"/>
              <a:gd name="connsiteX1" fmla="*/ 447040 w 1562100"/>
              <a:gd name="connsiteY1" fmla="*/ 258784 h 1163024"/>
              <a:gd name="connsiteX2" fmla="*/ 342900 w 1562100"/>
              <a:gd name="connsiteY2" fmla="*/ 413724 h 1163024"/>
              <a:gd name="connsiteX3" fmla="*/ 81280 w 1562100"/>
              <a:gd name="connsiteY3" fmla="*/ 682964 h 1163024"/>
              <a:gd name="connsiteX4" fmla="*/ 0 w 1562100"/>
              <a:gd name="connsiteY4" fmla="*/ 738844 h 1163024"/>
              <a:gd name="connsiteX5" fmla="*/ 55880 w 1562100"/>
              <a:gd name="connsiteY5" fmla="*/ 883624 h 1163024"/>
              <a:gd name="connsiteX6" fmla="*/ 152400 w 1562100"/>
              <a:gd name="connsiteY6" fmla="*/ 952204 h 1163024"/>
              <a:gd name="connsiteX7" fmla="*/ 340360 w 1562100"/>
              <a:gd name="connsiteY7" fmla="*/ 992844 h 1163024"/>
              <a:gd name="connsiteX8" fmla="*/ 520700 w 1562100"/>
              <a:gd name="connsiteY8" fmla="*/ 1051264 h 1163024"/>
              <a:gd name="connsiteX9" fmla="*/ 619760 w 1562100"/>
              <a:gd name="connsiteY9" fmla="*/ 977604 h 1163024"/>
              <a:gd name="connsiteX10" fmla="*/ 937260 w 1562100"/>
              <a:gd name="connsiteY10" fmla="*/ 1132544 h 1163024"/>
              <a:gd name="connsiteX11" fmla="*/ 1120140 w 1562100"/>
              <a:gd name="connsiteY11" fmla="*/ 1163024 h 1163024"/>
              <a:gd name="connsiteX12" fmla="*/ 1244600 w 1562100"/>
              <a:gd name="connsiteY12" fmla="*/ 1157944 h 1163024"/>
              <a:gd name="connsiteX13" fmla="*/ 1394460 w 1562100"/>
              <a:gd name="connsiteY13" fmla="*/ 1132544 h 1163024"/>
              <a:gd name="connsiteX14" fmla="*/ 1524000 w 1562100"/>
              <a:gd name="connsiteY14" fmla="*/ 1089364 h 1163024"/>
              <a:gd name="connsiteX15" fmla="*/ 1562100 w 1562100"/>
              <a:gd name="connsiteY15" fmla="*/ 1013164 h 1163024"/>
              <a:gd name="connsiteX16" fmla="*/ 1521460 w 1562100"/>
              <a:gd name="connsiteY16" fmla="*/ 835364 h 1163024"/>
              <a:gd name="connsiteX17" fmla="*/ 1440180 w 1562100"/>
              <a:gd name="connsiteY17" fmla="*/ 680424 h 1163024"/>
              <a:gd name="connsiteX18" fmla="*/ 1249680 w 1562100"/>
              <a:gd name="connsiteY18" fmla="*/ 436584 h 1163024"/>
              <a:gd name="connsiteX19" fmla="*/ 883285 w 1562100"/>
              <a:gd name="connsiteY19" fmla="*/ 23199 h 1163024"/>
              <a:gd name="connsiteX20" fmla="*/ 766445 w 1562100"/>
              <a:gd name="connsiteY20" fmla="*/ 10499 h 1163024"/>
              <a:gd name="connsiteX0" fmla="*/ 777875 w 1562100"/>
              <a:gd name="connsiteY0" fmla="*/ 15817 h 1160722"/>
              <a:gd name="connsiteX1" fmla="*/ 447040 w 1562100"/>
              <a:gd name="connsiteY1" fmla="*/ 256482 h 1160722"/>
              <a:gd name="connsiteX2" fmla="*/ 342900 w 1562100"/>
              <a:gd name="connsiteY2" fmla="*/ 411422 h 1160722"/>
              <a:gd name="connsiteX3" fmla="*/ 81280 w 1562100"/>
              <a:gd name="connsiteY3" fmla="*/ 680662 h 1160722"/>
              <a:gd name="connsiteX4" fmla="*/ 0 w 1562100"/>
              <a:gd name="connsiteY4" fmla="*/ 736542 h 1160722"/>
              <a:gd name="connsiteX5" fmla="*/ 55880 w 1562100"/>
              <a:gd name="connsiteY5" fmla="*/ 881322 h 1160722"/>
              <a:gd name="connsiteX6" fmla="*/ 152400 w 1562100"/>
              <a:gd name="connsiteY6" fmla="*/ 949902 h 1160722"/>
              <a:gd name="connsiteX7" fmla="*/ 340360 w 1562100"/>
              <a:gd name="connsiteY7" fmla="*/ 990542 h 1160722"/>
              <a:gd name="connsiteX8" fmla="*/ 520700 w 1562100"/>
              <a:gd name="connsiteY8" fmla="*/ 1048962 h 1160722"/>
              <a:gd name="connsiteX9" fmla="*/ 619760 w 1562100"/>
              <a:gd name="connsiteY9" fmla="*/ 975302 h 1160722"/>
              <a:gd name="connsiteX10" fmla="*/ 937260 w 1562100"/>
              <a:gd name="connsiteY10" fmla="*/ 1130242 h 1160722"/>
              <a:gd name="connsiteX11" fmla="*/ 1120140 w 1562100"/>
              <a:gd name="connsiteY11" fmla="*/ 1160722 h 1160722"/>
              <a:gd name="connsiteX12" fmla="*/ 1244600 w 1562100"/>
              <a:gd name="connsiteY12" fmla="*/ 1155642 h 1160722"/>
              <a:gd name="connsiteX13" fmla="*/ 1394460 w 1562100"/>
              <a:gd name="connsiteY13" fmla="*/ 1130242 h 1160722"/>
              <a:gd name="connsiteX14" fmla="*/ 1524000 w 1562100"/>
              <a:gd name="connsiteY14" fmla="*/ 1087062 h 1160722"/>
              <a:gd name="connsiteX15" fmla="*/ 1562100 w 1562100"/>
              <a:gd name="connsiteY15" fmla="*/ 1010862 h 1160722"/>
              <a:gd name="connsiteX16" fmla="*/ 1521460 w 1562100"/>
              <a:gd name="connsiteY16" fmla="*/ 833062 h 1160722"/>
              <a:gd name="connsiteX17" fmla="*/ 1440180 w 1562100"/>
              <a:gd name="connsiteY17" fmla="*/ 678122 h 1160722"/>
              <a:gd name="connsiteX18" fmla="*/ 1249680 w 1562100"/>
              <a:gd name="connsiteY18" fmla="*/ 434282 h 1160722"/>
              <a:gd name="connsiteX19" fmla="*/ 883285 w 1562100"/>
              <a:gd name="connsiteY19" fmla="*/ 20897 h 1160722"/>
              <a:gd name="connsiteX20" fmla="*/ 777875 w 1562100"/>
              <a:gd name="connsiteY20" fmla="*/ 15817 h 1160722"/>
              <a:gd name="connsiteX0" fmla="*/ 777875 w 1562100"/>
              <a:gd name="connsiteY0" fmla="*/ 19263 h 1164168"/>
              <a:gd name="connsiteX1" fmla="*/ 447040 w 1562100"/>
              <a:gd name="connsiteY1" fmla="*/ 259928 h 1164168"/>
              <a:gd name="connsiteX2" fmla="*/ 342900 w 1562100"/>
              <a:gd name="connsiteY2" fmla="*/ 414868 h 1164168"/>
              <a:gd name="connsiteX3" fmla="*/ 81280 w 1562100"/>
              <a:gd name="connsiteY3" fmla="*/ 684108 h 1164168"/>
              <a:gd name="connsiteX4" fmla="*/ 0 w 1562100"/>
              <a:gd name="connsiteY4" fmla="*/ 739988 h 1164168"/>
              <a:gd name="connsiteX5" fmla="*/ 55880 w 1562100"/>
              <a:gd name="connsiteY5" fmla="*/ 884768 h 1164168"/>
              <a:gd name="connsiteX6" fmla="*/ 152400 w 1562100"/>
              <a:gd name="connsiteY6" fmla="*/ 953348 h 1164168"/>
              <a:gd name="connsiteX7" fmla="*/ 340360 w 1562100"/>
              <a:gd name="connsiteY7" fmla="*/ 993988 h 1164168"/>
              <a:gd name="connsiteX8" fmla="*/ 520700 w 1562100"/>
              <a:gd name="connsiteY8" fmla="*/ 1052408 h 1164168"/>
              <a:gd name="connsiteX9" fmla="*/ 619760 w 1562100"/>
              <a:gd name="connsiteY9" fmla="*/ 978748 h 1164168"/>
              <a:gd name="connsiteX10" fmla="*/ 937260 w 1562100"/>
              <a:gd name="connsiteY10" fmla="*/ 1133688 h 1164168"/>
              <a:gd name="connsiteX11" fmla="*/ 1120140 w 1562100"/>
              <a:gd name="connsiteY11" fmla="*/ 1164168 h 1164168"/>
              <a:gd name="connsiteX12" fmla="*/ 1244600 w 1562100"/>
              <a:gd name="connsiteY12" fmla="*/ 1159088 h 1164168"/>
              <a:gd name="connsiteX13" fmla="*/ 1394460 w 1562100"/>
              <a:gd name="connsiteY13" fmla="*/ 1133688 h 1164168"/>
              <a:gd name="connsiteX14" fmla="*/ 1524000 w 1562100"/>
              <a:gd name="connsiteY14" fmla="*/ 1090508 h 1164168"/>
              <a:gd name="connsiteX15" fmla="*/ 1562100 w 1562100"/>
              <a:gd name="connsiteY15" fmla="*/ 1014308 h 1164168"/>
              <a:gd name="connsiteX16" fmla="*/ 1521460 w 1562100"/>
              <a:gd name="connsiteY16" fmla="*/ 836508 h 1164168"/>
              <a:gd name="connsiteX17" fmla="*/ 1440180 w 1562100"/>
              <a:gd name="connsiteY17" fmla="*/ 681568 h 1164168"/>
              <a:gd name="connsiteX18" fmla="*/ 1249680 w 1562100"/>
              <a:gd name="connsiteY18" fmla="*/ 437728 h 1164168"/>
              <a:gd name="connsiteX19" fmla="*/ 883285 w 1562100"/>
              <a:gd name="connsiteY19" fmla="*/ 24343 h 1164168"/>
              <a:gd name="connsiteX20" fmla="*/ 777875 w 1562100"/>
              <a:gd name="connsiteY20" fmla="*/ 19263 h 1164168"/>
              <a:gd name="connsiteX0" fmla="*/ 777875 w 1562100"/>
              <a:gd name="connsiteY0" fmla="*/ 19263 h 1164168"/>
              <a:gd name="connsiteX1" fmla="*/ 447040 w 1562100"/>
              <a:gd name="connsiteY1" fmla="*/ 259928 h 1164168"/>
              <a:gd name="connsiteX2" fmla="*/ 342900 w 1562100"/>
              <a:gd name="connsiteY2" fmla="*/ 414868 h 1164168"/>
              <a:gd name="connsiteX3" fmla="*/ 81280 w 1562100"/>
              <a:gd name="connsiteY3" fmla="*/ 684108 h 1164168"/>
              <a:gd name="connsiteX4" fmla="*/ 0 w 1562100"/>
              <a:gd name="connsiteY4" fmla="*/ 739988 h 1164168"/>
              <a:gd name="connsiteX5" fmla="*/ 55880 w 1562100"/>
              <a:gd name="connsiteY5" fmla="*/ 884768 h 1164168"/>
              <a:gd name="connsiteX6" fmla="*/ 152400 w 1562100"/>
              <a:gd name="connsiteY6" fmla="*/ 953348 h 1164168"/>
              <a:gd name="connsiteX7" fmla="*/ 340360 w 1562100"/>
              <a:gd name="connsiteY7" fmla="*/ 993988 h 1164168"/>
              <a:gd name="connsiteX8" fmla="*/ 520700 w 1562100"/>
              <a:gd name="connsiteY8" fmla="*/ 1052408 h 1164168"/>
              <a:gd name="connsiteX9" fmla="*/ 619760 w 1562100"/>
              <a:gd name="connsiteY9" fmla="*/ 978748 h 1164168"/>
              <a:gd name="connsiteX10" fmla="*/ 937260 w 1562100"/>
              <a:gd name="connsiteY10" fmla="*/ 1133688 h 1164168"/>
              <a:gd name="connsiteX11" fmla="*/ 1120140 w 1562100"/>
              <a:gd name="connsiteY11" fmla="*/ 1164168 h 1164168"/>
              <a:gd name="connsiteX12" fmla="*/ 1244600 w 1562100"/>
              <a:gd name="connsiteY12" fmla="*/ 1159088 h 1164168"/>
              <a:gd name="connsiteX13" fmla="*/ 1394460 w 1562100"/>
              <a:gd name="connsiteY13" fmla="*/ 1133688 h 1164168"/>
              <a:gd name="connsiteX14" fmla="*/ 1524000 w 1562100"/>
              <a:gd name="connsiteY14" fmla="*/ 1090508 h 1164168"/>
              <a:gd name="connsiteX15" fmla="*/ 1562100 w 1562100"/>
              <a:gd name="connsiteY15" fmla="*/ 1014308 h 1164168"/>
              <a:gd name="connsiteX16" fmla="*/ 1521460 w 1562100"/>
              <a:gd name="connsiteY16" fmla="*/ 836508 h 1164168"/>
              <a:gd name="connsiteX17" fmla="*/ 1440180 w 1562100"/>
              <a:gd name="connsiteY17" fmla="*/ 681568 h 1164168"/>
              <a:gd name="connsiteX18" fmla="*/ 1242060 w 1562100"/>
              <a:gd name="connsiteY18" fmla="*/ 445348 h 1164168"/>
              <a:gd name="connsiteX19" fmla="*/ 883285 w 1562100"/>
              <a:gd name="connsiteY19" fmla="*/ 24343 h 1164168"/>
              <a:gd name="connsiteX20" fmla="*/ 777875 w 1562100"/>
              <a:gd name="connsiteY20" fmla="*/ 19263 h 1164168"/>
              <a:gd name="connsiteX0" fmla="*/ 755015 w 1539240"/>
              <a:gd name="connsiteY0" fmla="*/ 19263 h 1164168"/>
              <a:gd name="connsiteX1" fmla="*/ 424180 w 1539240"/>
              <a:gd name="connsiteY1" fmla="*/ 259928 h 1164168"/>
              <a:gd name="connsiteX2" fmla="*/ 320040 w 1539240"/>
              <a:gd name="connsiteY2" fmla="*/ 414868 h 1164168"/>
              <a:gd name="connsiteX3" fmla="*/ 58420 w 1539240"/>
              <a:gd name="connsiteY3" fmla="*/ 684108 h 1164168"/>
              <a:gd name="connsiteX4" fmla="*/ 0 w 1539240"/>
              <a:gd name="connsiteY4" fmla="*/ 755228 h 1164168"/>
              <a:gd name="connsiteX5" fmla="*/ 33020 w 1539240"/>
              <a:gd name="connsiteY5" fmla="*/ 884768 h 1164168"/>
              <a:gd name="connsiteX6" fmla="*/ 129540 w 1539240"/>
              <a:gd name="connsiteY6" fmla="*/ 953348 h 1164168"/>
              <a:gd name="connsiteX7" fmla="*/ 317500 w 1539240"/>
              <a:gd name="connsiteY7" fmla="*/ 993988 h 1164168"/>
              <a:gd name="connsiteX8" fmla="*/ 497840 w 1539240"/>
              <a:gd name="connsiteY8" fmla="*/ 1052408 h 1164168"/>
              <a:gd name="connsiteX9" fmla="*/ 596900 w 1539240"/>
              <a:gd name="connsiteY9" fmla="*/ 978748 h 1164168"/>
              <a:gd name="connsiteX10" fmla="*/ 914400 w 1539240"/>
              <a:gd name="connsiteY10" fmla="*/ 1133688 h 1164168"/>
              <a:gd name="connsiteX11" fmla="*/ 1097280 w 1539240"/>
              <a:gd name="connsiteY11" fmla="*/ 1164168 h 1164168"/>
              <a:gd name="connsiteX12" fmla="*/ 1221740 w 1539240"/>
              <a:gd name="connsiteY12" fmla="*/ 1159088 h 1164168"/>
              <a:gd name="connsiteX13" fmla="*/ 1371600 w 1539240"/>
              <a:gd name="connsiteY13" fmla="*/ 1133688 h 1164168"/>
              <a:gd name="connsiteX14" fmla="*/ 1501140 w 1539240"/>
              <a:gd name="connsiteY14" fmla="*/ 1090508 h 1164168"/>
              <a:gd name="connsiteX15" fmla="*/ 1539240 w 1539240"/>
              <a:gd name="connsiteY15" fmla="*/ 1014308 h 1164168"/>
              <a:gd name="connsiteX16" fmla="*/ 1498600 w 1539240"/>
              <a:gd name="connsiteY16" fmla="*/ 836508 h 1164168"/>
              <a:gd name="connsiteX17" fmla="*/ 1417320 w 1539240"/>
              <a:gd name="connsiteY17" fmla="*/ 681568 h 1164168"/>
              <a:gd name="connsiteX18" fmla="*/ 1219200 w 1539240"/>
              <a:gd name="connsiteY18" fmla="*/ 445348 h 1164168"/>
              <a:gd name="connsiteX19" fmla="*/ 860425 w 1539240"/>
              <a:gd name="connsiteY19" fmla="*/ 24343 h 1164168"/>
              <a:gd name="connsiteX20" fmla="*/ 755015 w 1539240"/>
              <a:gd name="connsiteY20" fmla="*/ 19263 h 1164168"/>
              <a:gd name="connsiteX0" fmla="*/ 755015 w 1539240"/>
              <a:gd name="connsiteY0" fmla="*/ 19263 h 1164168"/>
              <a:gd name="connsiteX1" fmla="*/ 424180 w 1539240"/>
              <a:gd name="connsiteY1" fmla="*/ 259928 h 1164168"/>
              <a:gd name="connsiteX2" fmla="*/ 320040 w 1539240"/>
              <a:gd name="connsiteY2" fmla="*/ 414868 h 1164168"/>
              <a:gd name="connsiteX3" fmla="*/ 58420 w 1539240"/>
              <a:gd name="connsiteY3" fmla="*/ 684108 h 1164168"/>
              <a:gd name="connsiteX4" fmla="*/ 0 w 1539240"/>
              <a:gd name="connsiteY4" fmla="*/ 755228 h 1164168"/>
              <a:gd name="connsiteX5" fmla="*/ 33020 w 1539240"/>
              <a:gd name="connsiteY5" fmla="*/ 884768 h 1164168"/>
              <a:gd name="connsiteX6" fmla="*/ 129540 w 1539240"/>
              <a:gd name="connsiteY6" fmla="*/ 953348 h 1164168"/>
              <a:gd name="connsiteX7" fmla="*/ 317500 w 1539240"/>
              <a:gd name="connsiteY7" fmla="*/ 993988 h 1164168"/>
              <a:gd name="connsiteX8" fmla="*/ 497840 w 1539240"/>
              <a:gd name="connsiteY8" fmla="*/ 1052408 h 1164168"/>
              <a:gd name="connsiteX9" fmla="*/ 596900 w 1539240"/>
              <a:gd name="connsiteY9" fmla="*/ 978748 h 1164168"/>
              <a:gd name="connsiteX10" fmla="*/ 914400 w 1539240"/>
              <a:gd name="connsiteY10" fmla="*/ 1133688 h 1164168"/>
              <a:gd name="connsiteX11" fmla="*/ 1097280 w 1539240"/>
              <a:gd name="connsiteY11" fmla="*/ 1164168 h 1164168"/>
              <a:gd name="connsiteX12" fmla="*/ 1221740 w 1539240"/>
              <a:gd name="connsiteY12" fmla="*/ 1159088 h 1164168"/>
              <a:gd name="connsiteX13" fmla="*/ 1371600 w 1539240"/>
              <a:gd name="connsiteY13" fmla="*/ 1133688 h 1164168"/>
              <a:gd name="connsiteX14" fmla="*/ 1501140 w 1539240"/>
              <a:gd name="connsiteY14" fmla="*/ 1090508 h 1164168"/>
              <a:gd name="connsiteX15" fmla="*/ 1539240 w 1539240"/>
              <a:gd name="connsiteY15" fmla="*/ 1014308 h 1164168"/>
              <a:gd name="connsiteX16" fmla="*/ 1498600 w 1539240"/>
              <a:gd name="connsiteY16" fmla="*/ 836508 h 1164168"/>
              <a:gd name="connsiteX17" fmla="*/ 1417320 w 1539240"/>
              <a:gd name="connsiteY17" fmla="*/ 681568 h 1164168"/>
              <a:gd name="connsiteX18" fmla="*/ 1219200 w 1539240"/>
              <a:gd name="connsiteY18" fmla="*/ 445348 h 1164168"/>
              <a:gd name="connsiteX19" fmla="*/ 860425 w 1539240"/>
              <a:gd name="connsiteY19" fmla="*/ 24343 h 1164168"/>
              <a:gd name="connsiteX20" fmla="*/ 755015 w 1539240"/>
              <a:gd name="connsiteY20" fmla="*/ 19263 h 1164168"/>
              <a:gd name="connsiteX0" fmla="*/ 760853 w 1545078"/>
              <a:gd name="connsiteY0" fmla="*/ 19263 h 1164168"/>
              <a:gd name="connsiteX1" fmla="*/ 430018 w 1545078"/>
              <a:gd name="connsiteY1" fmla="*/ 259928 h 1164168"/>
              <a:gd name="connsiteX2" fmla="*/ 325878 w 1545078"/>
              <a:gd name="connsiteY2" fmla="*/ 414868 h 1164168"/>
              <a:gd name="connsiteX3" fmla="*/ 64258 w 1545078"/>
              <a:gd name="connsiteY3" fmla="*/ 684108 h 1164168"/>
              <a:gd name="connsiteX4" fmla="*/ 5838 w 1545078"/>
              <a:gd name="connsiteY4" fmla="*/ 755228 h 1164168"/>
              <a:gd name="connsiteX5" fmla="*/ 38858 w 1545078"/>
              <a:gd name="connsiteY5" fmla="*/ 884768 h 1164168"/>
              <a:gd name="connsiteX6" fmla="*/ 135378 w 1545078"/>
              <a:gd name="connsiteY6" fmla="*/ 953348 h 1164168"/>
              <a:gd name="connsiteX7" fmla="*/ 323338 w 1545078"/>
              <a:gd name="connsiteY7" fmla="*/ 993988 h 1164168"/>
              <a:gd name="connsiteX8" fmla="*/ 503678 w 1545078"/>
              <a:gd name="connsiteY8" fmla="*/ 1052408 h 1164168"/>
              <a:gd name="connsiteX9" fmla="*/ 602738 w 1545078"/>
              <a:gd name="connsiteY9" fmla="*/ 978748 h 1164168"/>
              <a:gd name="connsiteX10" fmla="*/ 920238 w 1545078"/>
              <a:gd name="connsiteY10" fmla="*/ 1133688 h 1164168"/>
              <a:gd name="connsiteX11" fmla="*/ 1103118 w 1545078"/>
              <a:gd name="connsiteY11" fmla="*/ 1164168 h 1164168"/>
              <a:gd name="connsiteX12" fmla="*/ 1227578 w 1545078"/>
              <a:gd name="connsiteY12" fmla="*/ 1159088 h 1164168"/>
              <a:gd name="connsiteX13" fmla="*/ 1377438 w 1545078"/>
              <a:gd name="connsiteY13" fmla="*/ 1133688 h 1164168"/>
              <a:gd name="connsiteX14" fmla="*/ 1506978 w 1545078"/>
              <a:gd name="connsiteY14" fmla="*/ 1090508 h 1164168"/>
              <a:gd name="connsiteX15" fmla="*/ 1545078 w 1545078"/>
              <a:gd name="connsiteY15" fmla="*/ 1014308 h 1164168"/>
              <a:gd name="connsiteX16" fmla="*/ 1504438 w 1545078"/>
              <a:gd name="connsiteY16" fmla="*/ 836508 h 1164168"/>
              <a:gd name="connsiteX17" fmla="*/ 1423158 w 1545078"/>
              <a:gd name="connsiteY17" fmla="*/ 681568 h 1164168"/>
              <a:gd name="connsiteX18" fmla="*/ 1225038 w 1545078"/>
              <a:gd name="connsiteY18" fmla="*/ 445348 h 1164168"/>
              <a:gd name="connsiteX19" fmla="*/ 866263 w 1545078"/>
              <a:gd name="connsiteY19" fmla="*/ 24343 h 1164168"/>
              <a:gd name="connsiteX20" fmla="*/ 760853 w 1545078"/>
              <a:gd name="connsiteY20" fmla="*/ 19263 h 116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545078" h="1164168">
                <a:moveTo>
                  <a:pt x="760853" y="19263"/>
                </a:moveTo>
                <a:lnTo>
                  <a:pt x="430018" y="259928"/>
                </a:lnTo>
                <a:lnTo>
                  <a:pt x="325878" y="414868"/>
                </a:lnTo>
                <a:lnTo>
                  <a:pt x="64258" y="684108"/>
                </a:lnTo>
                <a:cubicBezTo>
                  <a:pt x="44785" y="707815"/>
                  <a:pt x="25311" y="704851"/>
                  <a:pt x="5838" y="755228"/>
                </a:cubicBezTo>
                <a:cubicBezTo>
                  <a:pt x="-15540" y="788883"/>
                  <a:pt x="27851" y="841588"/>
                  <a:pt x="38858" y="884768"/>
                </a:cubicBezTo>
                <a:lnTo>
                  <a:pt x="135378" y="953348"/>
                </a:lnTo>
                <a:lnTo>
                  <a:pt x="323338" y="993988"/>
                </a:lnTo>
                <a:lnTo>
                  <a:pt x="503678" y="1052408"/>
                </a:lnTo>
                <a:lnTo>
                  <a:pt x="602738" y="978748"/>
                </a:lnTo>
                <a:lnTo>
                  <a:pt x="920238" y="1133688"/>
                </a:lnTo>
                <a:lnTo>
                  <a:pt x="1103118" y="1164168"/>
                </a:lnTo>
                <a:lnTo>
                  <a:pt x="1227578" y="1159088"/>
                </a:lnTo>
                <a:lnTo>
                  <a:pt x="1377438" y="1133688"/>
                </a:lnTo>
                <a:lnTo>
                  <a:pt x="1506978" y="1090508"/>
                </a:lnTo>
                <a:lnTo>
                  <a:pt x="1545078" y="1014308"/>
                </a:lnTo>
                <a:lnTo>
                  <a:pt x="1504438" y="836508"/>
                </a:lnTo>
                <a:lnTo>
                  <a:pt x="1423158" y="681568"/>
                </a:lnTo>
                <a:lnTo>
                  <a:pt x="1225038" y="445348"/>
                </a:lnTo>
                <a:lnTo>
                  <a:pt x="866263" y="24343"/>
                </a:lnTo>
                <a:cubicBezTo>
                  <a:pt x="810171" y="-21800"/>
                  <a:pt x="801705" y="10161"/>
                  <a:pt x="760853" y="19263"/>
                </a:cubicBezTo>
                <a:close/>
              </a:path>
            </a:pathLst>
          </a:custGeom>
          <a:noFill/>
          <a:ln w="76200">
            <a:solidFill>
              <a:srgbClr val="D8B6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D164A83-C455-E4BA-AFB3-C5893E7753A1}"/>
              </a:ext>
            </a:extLst>
          </p:cNvPr>
          <p:cNvSpPr/>
          <p:nvPr/>
        </p:nvSpPr>
        <p:spPr>
          <a:xfrm>
            <a:off x="3457542" y="2065206"/>
            <a:ext cx="2787048" cy="2278194"/>
          </a:xfrm>
          <a:custGeom>
            <a:avLst/>
            <a:gdLst>
              <a:gd name="connsiteX0" fmla="*/ 121920 w 2758440"/>
              <a:gd name="connsiteY0" fmla="*/ 45720 h 2209800"/>
              <a:gd name="connsiteX1" fmla="*/ 0 w 2758440"/>
              <a:gd name="connsiteY1" fmla="*/ 422910 h 2209800"/>
              <a:gd name="connsiteX2" fmla="*/ 34290 w 2758440"/>
              <a:gd name="connsiteY2" fmla="*/ 617220 h 2209800"/>
              <a:gd name="connsiteX3" fmla="*/ 1535430 w 2758440"/>
              <a:gd name="connsiteY3" fmla="*/ 1710690 h 2209800"/>
              <a:gd name="connsiteX4" fmla="*/ 2095500 w 2758440"/>
              <a:gd name="connsiteY4" fmla="*/ 2084070 h 2209800"/>
              <a:gd name="connsiteX5" fmla="*/ 2297430 w 2758440"/>
              <a:gd name="connsiteY5" fmla="*/ 2171700 h 2209800"/>
              <a:gd name="connsiteX6" fmla="*/ 2457450 w 2758440"/>
              <a:gd name="connsiteY6" fmla="*/ 2209800 h 2209800"/>
              <a:gd name="connsiteX7" fmla="*/ 2602230 w 2758440"/>
              <a:gd name="connsiteY7" fmla="*/ 2202180 h 2209800"/>
              <a:gd name="connsiteX8" fmla="*/ 2697480 w 2758440"/>
              <a:gd name="connsiteY8" fmla="*/ 2148840 h 2209800"/>
              <a:gd name="connsiteX9" fmla="*/ 2754630 w 2758440"/>
              <a:gd name="connsiteY9" fmla="*/ 2106930 h 2209800"/>
              <a:gd name="connsiteX10" fmla="*/ 2758440 w 2758440"/>
              <a:gd name="connsiteY10" fmla="*/ 2038350 h 2209800"/>
              <a:gd name="connsiteX11" fmla="*/ 2186940 w 2758440"/>
              <a:gd name="connsiteY11" fmla="*/ 274320 h 2209800"/>
              <a:gd name="connsiteX12" fmla="*/ 2110740 w 2758440"/>
              <a:gd name="connsiteY12" fmla="*/ 205740 h 2209800"/>
              <a:gd name="connsiteX13" fmla="*/ 1840230 w 2758440"/>
              <a:gd name="connsiteY13" fmla="*/ 190500 h 2209800"/>
              <a:gd name="connsiteX14" fmla="*/ 1577340 w 2758440"/>
              <a:gd name="connsiteY14" fmla="*/ 220980 h 2209800"/>
              <a:gd name="connsiteX15" fmla="*/ 1306830 w 2758440"/>
              <a:gd name="connsiteY15" fmla="*/ 243840 h 2209800"/>
              <a:gd name="connsiteX16" fmla="*/ 963930 w 2758440"/>
              <a:gd name="connsiteY16" fmla="*/ 228600 h 2209800"/>
              <a:gd name="connsiteX17" fmla="*/ 624840 w 2758440"/>
              <a:gd name="connsiteY17" fmla="*/ 148590 h 2209800"/>
              <a:gd name="connsiteX18" fmla="*/ 236220 w 2758440"/>
              <a:gd name="connsiteY18" fmla="*/ 0 h 2209800"/>
              <a:gd name="connsiteX19" fmla="*/ 121920 w 2758440"/>
              <a:gd name="connsiteY19" fmla="*/ 45720 h 2209800"/>
              <a:gd name="connsiteX0" fmla="*/ 133350 w 2769870"/>
              <a:gd name="connsiteY0" fmla="*/ 45720 h 2209800"/>
              <a:gd name="connsiteX1" fmla="*/ 0 w 2769870"/>
              <a:gd name="connsiteY1" fmla="*/ 422910 h 2209800"/>
              <a:gd name="connsiteX2" fmla="*/ 45720 w 2769870"/>
              <a:gd name="connsiteY2" fmla="*/ 617220 h 2209800"/>
              <a:gd name="connsiteX3" fmla="*/ 1546860 w 2769870"/>
              <a:gd name="connsiteY3" fmla="*/ 1710690 h 2209800"/>
              <a:gd name="connsiteX4" fmla="*/ 2106930 w 2769870"/>
              <a:gd name="connsiteY4" fmla="*/ 2084070 h 2209800"/>
              <a:gd name="connsiteX5" fmla="*/ 2308860 w 2769870"/>
              <a:gd name="connsiteY5" fmla="*/ 2171700 h 2209800"/>
              <a:gd name="connsiteX6" fmla="*/ 2468880 w 2769870"/>
              <a:gd name="connsiteY6" fmla="*/ 2209800 h 2209800"/>
              <a:gd name="connsiteX7" fmla="*/ 2613660 w 2769870"/>
              <a:gd name="connsiteY7" fmla="*/ 2202180 h 2209800"/>
              <a:gd name="connsiteX8" fmla="*/ 2708910 w 2769870"/>
              <a:gd name="connsiteY8" fmla="*/ 2148840 h 2209800"/>
              <a:gd name="connsiteX9" fmla="*/ 2766060 w 2769870"/>
              <a:gd name="connsiteY9" fmla="*/ 2106930 h 2209800"/>
              <a:gd name="connsiteX10" fmla="*/ 2769870 w 2769870"/>
              <a:gd name="connsiteY10" fmla="*/ 2038350 h 2209800"/>
              <a:gd name="connsiteX11" fmla="*/ 2198370 w 2769870"/>
              <a:gd name="connsiteY11" fmla="*/ 274320 h 2209800"/>
              <a:gd name="connsiteX12" fmla="*/ 2122170 w 2769870"/>
              <a:gd name="connsiteY12" fmla="*/ 205740 h 2209800"/>
              <a:gd name="connsiteX13" fmla="*/ 1851660 w 2769870"/>
              <a:gd name="connsiteY13" fmla="*/ 190500 h 2209800"/>
              <a:gd name="connsiteX14" fmla="*/ 1588770 w 2769870"/>
              <a:gd name="connsiteY14" fmla="*/ 220980 h 2209800"/>
              <a:gd name="connsiteX15" fmla="*/ 1318260 w 2769870"/>
              <a:gd name="connsiteY15" fmla="*/ 243840 h 2209800"/>
              <a:gd name="connsiteX16" fmla="*/ 975360 w 2769870"/>
              <a:gd name="connsiteY16" fmla="*/ 228600 h 2209800"/>
              <a:gd name="connsiteX17" fmla="*/ 636270 w 2769870"/>
              <a:gd name="connsiteY17" fmla="*/ 148590 h 2209800"/>
              <a:gd name="connsiteX18" fmla="*/ 247650 w 2769870"/>
              <a:gd name="connsiteY18" fmla="*/ 0 h 2209800"/>
              <a:gd name="connsiteX19" fmla="*/ 133350 w 2769870"/>
              <a:gd name="connsiteY19" fmla="*/ 45720 h 2209800"/>
              <a:gd name="connsiteX0" fmla="*/ 133643 w 2770163"/>
              <a:gd name="connsiteY0" fmla="*/ 45720 h 2209800"/>
              <a:gd name="connsiteX1" fmla="*/ 293 w 2770163"/>
              <a:gd name="connsiteY1" fmla="*/ 422910 h 2209800"/>
              <a:gd name="connsiteX2" fmla="*/ 46013 w 2770163"/>
              <a:gd name="connsiteY2" fmla="*/ 617220 h 2209800"/>
              <a:gd name="connsiteX3" fmla="*/ 1547153 w 2770163"/>
              <a:gd name="connsiteY3" fmla="*/ 1710690 h 2209800"/>
              <a:gd name="connsiteX4" fmla="*/ 2107223 w 2770163"/>
              <a:gd name="connsiteY4" fmla="*/ 2084070 h 2209800"/>
              <a:gd name="connsiteX5" fmla="*/ 2309153 w 2770163"/>
              <a:gd name="connsiteY5" fmla="*/ 2171700 h 2209800"/>
              <a:gd name="connsiteX6" fmla="*/ 2469173 w 2770163"/>
              <a:gd name="connsiteY6" fmla="*/ 2209800 h 2209800"/>
              <a:gd name="connsiteX7" fmla="*/ 2613953 w 2770163"/>
              <a:gd name="connsiteY7" fmla="*/ 2202180 h 2209800"/>
              <a:gd name="connsiteX8" fmla="*/ 2709203 w 2770163"/>
              <a:gd name="connsiteY8" fmla="*/ 2148840 h 2209800"/>
              <a:gd name="connsiteX9" fmla="*/ 2766353 w 2770163"/>
              <a:gd name="connsiteY9" fmla="*/ 2106930 h 2209800"/>
              <a:gd name="connsiteX10" fmla="*/ 2770163 w 2770163"/>
              <a:gd name="connsiteY10" fmla="*/ 2038350 h 2209800"/>
              <a:gd name="connsiteX11" fmla="*/ 2198663 w 2770163"/>
              <a:gd name="connsiteY11" fmla="*/ 274320 h 2209800"/>
              <a:gd name="connsiteX12" fmla="*/ 2122463 w 2770163"/>
              <a:gd name="connsiteY12" fmla="*/ 205740 h 2209800"/>
              <a:gd name="connsiteX13" fmla="*/ 1851953 w 2770163"/>
              <a:gd name="connsiteY13" fmla="*/ 190500 h 2209800"/>
              <a:gd name="connsiteX14" fmla="*/ 1589063 w 2770163"/>
              <a:gd name="connsiteY14" fmla="*/ 220980 h 2209800"/>
              <a:gd name="connsiteX15" fmla="*/ 1318553 w 2770163"/>
              <a:gd name="connsiteY15" fmla="*/ 243840 h 2209800"/>
              <a:gd name="connsiteX16" fmla="*/ 975653 w 2770163"/>
              <a:gd name="connsiteY16" fmla="*/ 228600 h 2209800"/>
              <a:gd name="connsiteX17" fmla="*/ 636563 w 2770163"/>
              <a:gd name="connsiteY17" fmla="*/ 148590 h 2209800"/>
              <a:gd name="connsiteX18" fmla="*/ 247943 w 2770163"/>
              <a:gd name="connsiteY18" fmla="*/ 0 h 2209800"/>
              <a:gd name="connsiteX19" fmla="*/ 133643 w 2770163"/>
              <a:gd name="connsiteY19" fmla="*/ 45720 h 2209800"/>
              <a:gd name="connsiteX0" fmla="*/ 135956 w 2772476"/>
              <a:gd name="connsiteY0" fmla="*/ 45720 h 2209800"/>
              <a:gd name="connsiteX1" fmla="*/ 2606 w 2772476"/>
              <a:gd name="connsiteY1" fmla="*/ 422910 h 2209800"/>
              <a:gd name="connsiteX2" fmla="*/ 48326 w 2772476"/>
              <a:gd name="connsiteY2" fmla="*/ 617220 h 2209800"/>
              <a:gd name="connsiteX3" fmla="*/ 1549466 w 2772476"/>
              <a:gd name="connsiteY3" fmla="*/ 1710690 h 2209800"/>
              <a:gd name="connsiteX4" fmla="*/ 2109536 w 2772476"/>
              <a:gd name="connsiteY4" fmla="*/ 2084070 h 2209800"/>
              <a:gd name="connsiteX5" fmla="*/ 2311466 w 2772476"/>
              <a:gd name="connsiteY5" fmla="*/ 2171700 h 2209800"/>
              <a:gd name="connsiteX6" fmla="*/ 2471486 w 2772476"/>
              <a:gd name="connsiteY6" fmla="*/ 2209800 h 2209800"/>
              <a:gd name="connsiteX7" fmla="*/ 2616266 w 2772476"/>
              <a:gd name="connsiteY7" fmla="*/ 2202180 h 2209800"/>
              <a:gd name="connsiteX8" fmla="*/ 2711516 w 2772476"/>
              <a:gd name="connsiteY8" fmla="*/ 2148840 h 2209800"/>
              <a:gd name="connsiteX9" fmla="*/ 2768666 w 2772476"/>
              <a:gd name="connsiteY9" fmla="*/ 2106930 h 2209800"/>
              <a:gd name="connsiteX10" fmla="*/ 2772476 w 2772476"/>
              <a:gd name="connsiteY10" fmla="*/ 2038350 h 2209800"/>
              <a:gd name="connsiteX11" fmla="*/ 2200976 w 2772476"/>
              <a:gd name="connsiteY11" fmla="*/ 274320 h 2209800"/>
              <a:gd name="connsiteX12" fmla="*/ 2124776 w 2772476"/>
              <a:gd name="connsiteY12" fmla="*/ 205740 h 2209800"/>
              <a:gd name="connsiteX13" fmla="*/ 1854266 w 2772476"/>
              <a:gd name="connsiteY13" fmla="*/ 190500 h 2209800"/>
              <a:gd name="connsiteX14" fmla="*/ 1591376 w 2772476"/>
              <a:gd name="connsiteY14" fmla="*/ 220980 h 2209800"/>
              <a:gd name="connsiteX15" fmla="*/ 1320866 w 2772476"/>
              <a:gd name="connsiteY15" fmla="*/ 243840 h 2209800"/>
              <a:gd name="connsiteX16" fmla="*/ 977966 w 2772476"/>
              <a:gd name="connsiteY16" fmla="*/ 228600 h 2209800"/>
              <a:gd name="connsiteX17" fmla="*/ 638876 w 2772476"/>
              <a:gd name="connsiteY17" fmla="*/ 148590 h 2209800"/>
              <a:gd name="connsiteX18" fmla="*/ 250256 w 2772476"/>
              <a:gd name="connsiteY18" fmla="*/ 0 h 2209800"/>
              <a:gd name="connsiteX19" fmla="*/ 135956 w 2772476"/>
              <a:gd name="connsiteY19" fmla="*/ 45720 h 2209800"/>
              <a:gd name="connsiteX0" fmla="*/ 116906 w 2772476"/>
              <a:gd name="connsiteY0" fmla="*/ 57150 h 2209800"/>
              <a:gd name="connsiteX1" fmla="*/ 2606 w 2772476"/>
              <a:gd name="connsiteY1" fmla="*/ 422910 h 2209800"/>
              <a:gd name="connsiteX2" fmla="*/ 48326 w 2772476"/>
              <a:gd name="connsiteY2" fmla="*/ 617220 h 2209800"/>
              <a:gd name="connsiteX3" fmla="*/ 1549466 w 2772476"/>
              <a:gd name="connsiteY3" fmla="*/ 1710690 h 2209800"/>
              <a:gd name="connsiteX4" fmla="*/ 2109536 w 2772476"/>
              <a:gd name="connsiteY4" fmla="*/ 2084070 h 2209800"/>
              <a:gd name="connsiteX5" fmla="*/ 2311466 w 2772476"/>
              <a:gd name="connsiteY5" fmla="*/ 2171700 h 2209800"/>
              <a:gd name="connsiteX6" fmla="*/ 2471486 w 2772476"/>
              <a:gd name="connsiteY6" fmla="*/ 2209800 h 2209800"/>
              <a:gd name="connsiteX7" fmla="*/ 2616266 w 2772476"/>
              <a:gd name="connsiteY7" fmla="*/ 2202180 h 2209800"/>
              <a:gd name="connsiteX8" fmla="*/ 2711516 w 2772476"/>
              <a:gd name="connsiteY8" fmla="*/ 2148840 h 2209800"/>
              <a:gd name="connsiteX9" fmla="*/ 2768666 w 2772476"/>
              <a:gd name="connsiteY9" fmla="*/ 2106930 h 2209800"/>
              <a:gd name="connsiteX10" fmla="*/ 2772476 w 2772476"/>
              <a:gd name="connsiteY10" fmla="*/ 2038350 h 2209800"/>
              <a:gd name="connsiteX11" fmla="*/ 2200976 w 2772476"/>
              <a:gd name="connsiteY11" fmla="*/ 274320 h 2209800"/>
              <a:gd name="connsiteX12" fmla="*/ 2124776 w 2772476"/>
              <a:gd name="connsiteY12" fmla="*/ 205740 h 2209800"/>
              <a:gd name="connsiteX13" fmla="*/ 1854266 w 2772476"/>
              <a:gd name="connsiteY13" fmla="*/ 190500 h 2209800"/>
              <a:gd name="connsiteX14" fmla="*/ 1591376 w 2772476"/>
              <a:gd name="connsiteY14" fmla="*/ 220980 h 2209800"/>
              <a:gd name="connsiteX15" fmla="*/ 1320866 w 2772476"/>
              <a:gd name="connsiteY15" fmla="*/ 243840 h 2209800"/>
              <a:gd name="connsiteX16" fmla="*/ 977966 w 2772476"/>
              <a:gd name="connsiteY16" fmla="*/ 228600 h 2209800"/>
              <a:gd name="connsiteX17" fmla="*/ 638876 w 2772476"/>
              <a:gd name="connsiteY17" fmla="*/ 148590 h 2209800"/>
              <a:gd name="connsiteX18" fmla="*/ 250256 w 2772476"/>
              <a:gd name="connsiteY18" fmla="*/ 0 h 2209800"/>
              <a:gd name="connsiteX19" fmla="*/ 116906 w 2772476"/>
              <a:gd name="connsiteY19" fmla="*/ 57150 h 2209800"/>
              <a:gd name="connsiteX0" fmla="*/ 116906 w 2772476"/>
              <a:gd name="connsiteY0" fmla="*/ 57150 h 2209800"/>
              <a:gd name="connsiteX1" fmla="*/ 2606 w 2772476"/>
              <a:gd name="connsiteY1" fmla="*/ 422910 h 2209800"/>
              <a:gd name="connsiteX2" fmla="*/ 48326 w 2772476"/>
              <a:gd name="connsiteY2" fmla="*/ 617220 h 2209800"/>
              <a:gd name="connsiteX3" fmla="*/ 1549466 w 2772476"/>
              <a:gd name="connsiteY3" fmla="*/ 1710690 h 2209800"/>
              <a:gd name="connsiteX4" fmla="*/ 2109536 w 2772476"/>
              <a:gd name="connsiteY4" fmla="*/ 2084070 h 2209800"/>
              <a:gd name="connsiteX5" fmla="*/ 2311466 w 2772476"/>
              <a:gd name="connsiteY5" fmla="*/ 2171700 h 2209800"/>
              <a:gd name="connsiteX6" fmla="*/ 2471486 w 2772476"/>
              <a:gd name="connsiteY6" fmla="*/ 2209800 h 2209800"/>
              <a:gd name="connsiteX7" fmla="*/ 2616266 w 2772476"/>
              <a:gd name="connsiteY7" fmla="*/ 2202180 h 2209800"/>
              <a:gd name="connsiteX8" fmla="*/ 2711516 w 2772476"/>
              <a:gd name="connsiteY8" fmla="*/ 2148840 h 2209800"/>
              <a:gd name="connsiteX9" fmla="*/ 2768666 w 2772476"/>
              <a:gd name="connsiteY9" fmla="*/ 2106930 h 2209800"/>
              <a:gd name="connsiteX10" fmla="*/ 2772476 w 2772476"/>
              <a:gd name="connsiteY10" fmla="*/ 2038350 h 2209800"/>
              <a:gd name="connsiteX11" fmla="*/ 2200976 w 2772476"/>
              <a:gd name="connsiteY11" fmla="*/ 274320 h 2209800"/>
              <a:gd name="connsiteX12" fmla="*/ 2124776 w 2772476"/>
              <a:gd name="connsiteY12" fmla="*/ 205740 h 2209800"/>
              <a:gd name="connsiteX13" fmla="*/ 1854266 w 2772476"/>
              <a:gd name="connsiteY13" fmla="*/ 190500 h 2209800"/>
              <a:gd name="connsiteX14" fmla="*/ 1591376 w 2772476"/>
              <a:gd name="connsiteY14" fmla="*/ 220980 h 2209800"/>
              <a:gd name="connsiteX15" fmla="*/ 1320866 w 2772476"/>
              <a:gd name="connsiteY15" fmla="*/ 243840 h 2209800"/>
              <a:gd name="connsiteX16" fmla="*/ 977966 w 2772476"/>
              <a:gd name="connsiteY16" fmla="*/ 228600 h 2209800"/>
              <a:gd name="connsiteX17" fmla="*/ 638876 w 2772476"/>
              <a:gd name="connsiteY17" fmla="*/ 148590 h 2209800"/>
              <a:gd name="connsiteX18" fmla="*/ 250256 w 2772476"/>
              <a:gd name="connsiteY18" fmla="*/ 0 h 2209800"/>
              <a:gd name="connsiteX19" fmla="*/ 116906 w 2772476"/>
              <a:gd name="connsiteY19" fmla="*/ 57150 h 2209800"/>
              <a:gd name="connsiteX0" fmla="*/ 116906 w 2772476"/>
              <a:gd name="connsiteY0" fmla="*/ 57150 h 2209800"/>
              <a:gd name="connsiteX1" fmla="*/ 2606 w 2772476"/>
              <a:gd name="connsiteY1" fmla="*/ 422910 h 2209800"/>
              <a:gd name="connsiteX2" fmla="*/ 48326 w 2772476"/>
              <a:gd name="connsiteY2" fmla="*/ 617220 h 2209800"/>
              <a:gd name="connsiteX3" fmla="*/ 1549466 w 2772476"/>
              <a:gd name="connsiteY3" fmla="*/ 1710690 h 2209800"/>
              <a:gd name="connsiteX4" fmla="*/ 2109536 w 2772476"/>
              <a:gd name="connsiteY4" fmla="*/ 2084070 h 2209800"/>
              <a:gd name="connsiteX5" fmla="*/ 2311466 w 2772476"/>
              <a:gd name="connsiteY5" fmla="*/ 2171700 h 2209800"/>
              <a:gd name="connsiteX6" fmla="*/ 2471486 w 2772476"/>
              <a:gd name="connsiteY6" fmla="*/ 2209800 h 2209800"/>
              <a:gd name="connsiteX7" fmla="*/ 2616266 w 2772476"/>
              <a:gd name="connsiteY7" fmla="*/ 2202180 h 2209800"/>
              <a:gd name="connsiteX8" fmla="*/ 2711516 w 2772476"/>
              <a:gd name="connsiteY8" fmla="*/ 2148840 h 2209800"/>
              <a:gd name="connsiteX9" fmla="*/ 2768666 w 2772476"/>
              <a:gd name="connsiteY9" fmla="*/ 2106930 h 2209800"/>
              <a:gd name="connsiteX10" fmla="*/ 2772476 w 2772476"/>
              <a:gd name="connsiteY10" fmla="*/ 2038350 h 2209800"/>
              <a:gd name="connsiteX11" fmla="*/ 2200976 w 2772476"/>
              <a:gd name="connsiteY11" fmla="*/ 274320 h 2209800"/>
              <a:gd name="connsiteX12" fmla="*/ 2124776 w 2772476"/>
              <a:gd name="connsiteY12" fmla="*/ 205740 h 2209800"/>
              <a:gd name="connsiteX13" fmla="*/ 1854266 w 2772476"/>
              <a:gd name="connsiteY13" fmla="*/ 190500 h 2209800"/>
              <a:gd name="connsiteX14" fmla="*/ 1591376 w 2772476"/>
              <a:gd name="connsiteY14" fmla="*/ 220980 h 2209800"/>
              <a:gd name="connsiteX15" fmla="*/ 1320866 w 2772476"/>
              <a:gd name="connsiteY15" fmla="*/ 243840 h 2209800"/>
              <a:gd name="connsiteX16" fmla="*/ 977966 w 2772476"/>
              <a:gd name="connsiteY16" fmla="*/ 228600 h 2209800"/>
              <a:gd name="connsiteX17" fmla="*/ 638876 w 2772476"/>
              <a:gd name="connsiteY17" fmla="*/ 148590 h 2209800"/>
              <a:gd name="connsiteX18" fmla="*/ 250256 w 2772476"/>
              <a:gd name="connsiteY18" fmla="*/ 0 h 2209800"/>
              <a:gd name="connsiteX19" fmla="*/ 116906 w 2772476"/>
              <a:gd name="connsiteY19" fmla="*/ 57150 h 2209800"/>
              <a:gd name="connsiteX0" fmla="*/ 116906 w 2772476"/>
              <a:gd name="connsiteY0" fmla="*/ 58383 h 2211033"/>
              <a:gd name="connsiteX1" fmla="*/ 2606 w 2772476"/>
              <a:gd name="connsiteY1" fmla="*/ 424143 h 2211033"/>
              <a:gd name="connsiteX2" fmla="*/ 48326 w 2772476"/>
              <a:gd name="connsiteY2" fmla="*/ 618453 h 2211033"/>
              <a:gd name="connsiteX3" fmla="*/ 1549466 w 2772476"/>
              <a:gd name="connsiteY3" fmla="*/ 1711923 h 2211033"/>
              <a:gd name="connsiteX4" fmla="*/ 2109536 w 2772476"/>
              <a:gd name="connsiteY4" fmla="*/ 2085303 h 2211033"/>
              <a:gd name="connsiteX5" fmla="*/ 2311466 w 2772476"/>
              <a:gd name="connsiteY5" fmla="*/ 2172933 h 2211033"/>
              <a:gd name="connsiteX6" fmla="*/ 2471486 w 2772476"/>
              <a:gd name="connsiteY6" fmla="*/ 2211033 h 2211033"/>
              <a:gd name="connsiteX7" fmla="*/ 2616266 w 2772476"/>
              <a:gd name="connsiteY7" fmla="*/ 2203413 h 2211033"/>
              <a:gd name="connsiteX8" fmla="*/ 2711516 w 2772476"/>
              <a:gd name="connsiteY8" fmla="*/ 2150073 h 2211033"/>
              <a:gd name="connsiteX9" fmla="*/ 2768666 w 2772476"/>
              <a:gd name="connsiteY9" fmla="*/ 2108163 h 2211033"/>
              <a:gd name="connsiteX10" fmla="*/ 2772476 w 2772476"/>
              <a:gd name="connsiteY10" fmla="*/ 2039583 h 2211033"/>
              <a:gd name="connsiteX11" fmla="*/ 2200976 w 2772476"/>
              <a:gd name="connsiteY11" fmla="*/ 275553 h 2211033"/>
              <a:gd name="connsiteX12" fmla="*/ 2124776 w 2772476"/>
              <a:gd name="connsiteY12" fmla="*/ 206973 h 2211033"/>
              <a:gd name="connsiteX13" fmla="*/ 1854266 w 2772476"/>
              <a:gd name="connsiteY13" fmla="*/ 191733 h 2211033"/>
              <a:gd name="connsiteX14" fmla="*/ 1591376 w 2772476"/>
              <a:gd name="connsiteY14" fmla="*/ 222213 h 2211033"/>
              <a:gd name="connsiteX15" fmla="*/ 1320866 w 2772476"/>
              <a:gd name="connsiteY15" fmla="*/ 245073 h 2211033"/>
              <a:gd name="connsiteX16" fmla="*/ 977966 w 2772476"/>
              <a:gd name="connsiteY16" fmla="*/ 229833 h 2211033"/>
              <a:gd name="connsiteX17" fmla="*/ 638876 w 2772476"/>
              <a:gd name="connsiteY17" fmla="*/ 149823 h 2211033"/>
              <a:gd name="connsiteX18" fmla="*/ 250256 w 2772476"/>
              <a:gd name="connsiteY18" fmla="*/ 1233 h 2211033"/>
              <a:gd name="connsiteX19" fmla="*/ 116906 w 2772476"/>
              <a:gd name="connsiteY19" fmla="*/ 58383 h 2211033"/>
              <a:gd name="connsiteX0" fmla="*/ 116906 w 2772476"/>
              <a:gd name="connsiteY0" fmla="*/ 58383 h 2211033"/>
              <a:gd name="connsiteX1" fmla="*/ 2606 w 2772476"/>
              <a:gd name="connsiteY1" fmla="*/ 424143 h 2211033"/>
              <a:gd name="connsiteX2" fmla="*/ 48326 w 2772476"/>
              <a:gd name="connsiteY2" fmla="*/ 618453 h 2211033"/>
              <a:gd name="connsiteX3" fmla="*/ 1549466 w 2772476"/>
              <a:gd name="connsiteY3" fmla="*/ 1711923 h 2211033"/>
              <a:gd name="connsiteX4" fmla="*/ 2109536 w 2772476"/>
              <a:gd name="connsiteY4" fmla="*/ 2085303 h 2211033"/>
              <a:gd name="connsiteX5" fmla="*/ 2311466 w 2772476"/>
              <a:gd name="connsiteY5" fmla="*/ 2172933 h 2211033"/>
              <a:gd name="connsiteX6" fmla="*/ 2471486 w 2772476"/>
              <a:gd name="connsiteY6" fmla="*/ 2211033 h 2211033"/>
              <a:gd name="connsiteX7" fmla="*/ 2616266 w 2772476"/>
              <a:gd name="connsiteY7" fmla="*/ 2203413 h 2211033"/>
              <a:gd name="connsiteX8" fmla="*/ 2711516 w 2772476"/>
              <a:gd name="connsiteY8" fmla="*/ 2150073 h 2211033"/>
              <a:gd name="connsiteX9" fmla="*/ 2768666 w 2772476"/>
              <a:gd name="connsiteY9" fmla="*/ 2108163 h 2211033"/>
              <a:gd name="connsiteX10" fmla="*/ 2772476 w 2772476"/>
              <a:gd name="connsiteY10" fmla="*/ 2039583 h 2211033"/>
              <a:gd name="connsiteX11" fmla="*/ 2200976 w 2772476"/>
              <a:gd name="connsiteY11" fmla="*/ 275553 h 2211033"/>
              <a:gd name="connsiteX12" fmla="*/ 2124776 w 2772476"/>
              <a:gd name="connsiteY12" fmla="*/ 206973 h 2211033"/>
              <a:gd name="connsiteX13" fmla="*/ 1854266 w 2772476"/>
              <a:gd name="connsiteY13" fmla="*/ 191733 h 2211033"/>
              <a:gd name="connsiteX14" fmla="*/ 1591376 w 2772476"/>
              <a:gd name="connsiteY14" fmla="*/ 222213 h 2211033"/>
              <a:gd name="connsiteX15" fmla="*/ 1320866 w 2772476"/>
              <a:gd name="connsiteY15" fmla="*/ 245073 h 2211033"/>
              <a:gd name="connsiteX16" fmla="*/ 977966 w 2772476"/>
              <a:gd name="connsiteY16" fmla="*/ 229833 h 2211033"/>
              <a:gd name="connsiteX17" fmla="*/ 638876 w 2772476"/>
              <a:gd name="connsiteY17" fmla="*/ 149823 h 2211033"/>
              <a:gd name="connsiteX18" fmla="*/ 250256 w 2772476"/>
              <a:gd name="connsiteY18" fmla="*/ 1233 h 2211033"/>
              <a:gd name="connsiteX19" fmla="*/ 116906 w 2772476"/>
              <a:gd name="connsiteY19" fmla="*/ 58383 h 2211033"/>
              <a:gd name="connsiteX0" fmla="*/ 116906 w 2772476"/>
              <a:gd name="connsiteY0" fmla="*/ 58383 h 2211033"/>
              <a:gd name="connsiteX1" fmla="*/ 2606 w 2772476"/>
              <a:gd name="connsiteY1" fmla="*/ 424143 h 2211033"/>
              <a:gd name="connsiteX2" fmla="*/ 48326 w 2772476"/>
              <a:gd name="connsiteY2" fmla="*/ 618453 h 2211033"/>
              <a:gd name="connsiteX3" fmla="*/ 1549466 w 2772476"/>
              <a:gd name="connsiteY3" fmla="*/ 1711923 h 2211033"/>
              <a:gd name="connsiteX4" fmla="*/ 2109536 w 2772476"/>
              <a:gd name="connsiteY4" fmla="*/ 2085303 h 2211033"/>
              <a:gd name="connsiteX5" fmla="*/ 2311466 w 2772476"/>
              <a:gd name="connsiteY5" fmla="*/ 2172933 h 2211033"/>
              <a:gd name="connsiteX6" fmla="*/ 2471486 w 2772476"/>
              <a:gd name="connsiteY6" fmla="*/ 2211033 h 2211033"/>
              <a:gd name="connsiteX7" fmla="*/ 2616266 w 2772476"/>
              <a:gd name="connsiteY7" fmla="*/ 2203413 h 2211033"/>
              <a:gd name="connsiteX8" fmla="*/ 2711516 w 2772476"/>
              <a:gd name="connsiteY8" fmla="*/ 2150073 h 2211033"/>
              <a:gd name="connsiteX9" fmla="*/ 2768666 w 2772476"/>
              <a:gd name="connsiteY9" fmla="*/ 2108163 h 2211033"/>
              <a:gd name="connsiteX10" fmla="*/ 2772476 w 2772476"/>
              <a:gd name="connsiteY10" fmla="*/ 2039583 h 2211033"/>
              <a:gd name="connsiteX11" fmla="*/ 2200976 w 2772476"/>
              <a:gd name="connsiteY11" fmla="*/ 275553 h 2211033"/>
              <a:gd name="connsiteX12" fmla="*/ 2124776 w 2772476"/>
              <a:gd name="connsiteY12" fmla="*/ 206973 h 2211033"/>
              <a:gd name="connsiteX13" fmla="*/ 1854266 w 2772476"/>
              <a:gd name="connsiteY13" fmla="*/ 191733 h 2211033"/>
              <a:gd name="connsiteX14" fmla="*/ 1591376 w 2772476"/>
              <a:gd name="connsiteY14" fmla="*/ 222213 h 2211033"/>
              <a:gd name="connsiteX15" fmla="*/ 1320866 w 2772476"/>
              <a:gd name="connsiteY15" fmla="*/ 245073 h 2211033"/>
              <a:gd name="connsiteX16" fmla="*/ 977966 w 2772476"/>
              <a:gd name="connsiteY16" fmla="*/ 229833 h 2211033"/>
              <a:gd name="connsiteX17" fmla="*/ 638876 w 2772476"/>
              <a:gd name="connsiteY17" fmla="*/ 149823 h 2211033"/>
              <a:gd name="connsiteX18" fmla="*/ 250256 w 2772476"/>
              <a:gd name="connsiteY18" fmla="*/ 1233 h 2211033"/>
              <a:gd name="connsiteX19" fmla="*/ 116906 w 2772476"/>
              <a:gd name="connsiteY19" fmla="*/ 58383 h 2211033"/>
              <a:gd name="connsiteX0" fmla="*/ 116906 w 2772476"/>
              <a:gd name="connsiteY0" fmla="*/ 58383 h 2211033"/>
              <a:gd name="connsiteX1" fmla="*/ 2606 w 2772476"/>
              <a:gd name="connsiteY1" fmla="*/ 424143 h 2211033"/>
              <a:gd name="connsiteX2" fmla="*/ 48326 w 2772476"/>
              <a:gd name="connsiteY2" fmla="*/ 618453 h 2211033"/>
              <a:gd name="connsiteX3" fmla="*/ 1549466 w 2772476"/>
              <a:gd name="connsiteY3" fmla="*/ 1711923 h 2211033"/>
              <a:gd name="connsiteX4" fmla="*/ 2109536 w 2772476"/>
              <a:gd name="connsiteY4" fmla="*/ 2085303 h 2211033"/>
              <a:gd name="connsiteX5" fmla="*/ 2311466 w 2772476"/>
              <a:gd name="connsiteY5" fmla="*/ 2172933 h 2211033"/>
              <a:gd name="connsiteX6" fmla="*/ 2471486 w 2772476"/>
              <a:gd name="connsiteY6" fmla="*/ 2211033 h 2211033"/>
              <a:gd name="connsiteX7" fmla="*/ 2616266 w 2772476"/>
              <a:gd name="connsiteY7" fmla="*/ 2203413 h 2211033"/>
              <a:gd name="connsiteX8" fmla="*/ 2711516 w 2772476"/>
              <a:gd name="connsiteY8" fmla="*/ 2150073 h 2211033"/>
              <a:gd name="connsiteX9" fmla="*/ 2768666 w 2772476"/>
              <a:gd name="connsiteY9" fmla="*/ 2108163 h 2211033"/>
              <a:gd name="connsiteX10" fmla="*/ 2772476 w 2772476"/>
              <a:gd name="connsiteY10" fmla="*/ 2039583 h 2211033"/>
              <a:gd name="connsiteX11" fmla="*/ 2200976 w 2772476"/>
              <a:gd name="connsiteY11" fmla="*/ 275553 h 2211033"/>
              <a:gd name="connsiteX12" fmla="*/ 2124776 w 2772476"/>
              <a:gd name="connsiteY12" fmla="*/ 206973 h 2211033"/>
              <a:gd name="connsiteX13" fmla="*/ 1854266 w 2772476"/>
              <a:gd name="connsiteY13" fmla="*/ 191733 h 2211033"/>
              <a:gd name="connsiteX14" fmla="*/ 1591376 w 2772476"/>
              <a:gd name="connsiteY14" fmla="*/ 222213 h 2211033"/>
              <a:gd name="connsiteX15" fmla="*/ 1320866 w 2772476"/>
              <a:gd name="connsiteY15" fmla="*/ 245073 h 2211033"/>
              <a:gd name="connsiteX16" fmla="*/ 977966 w 2772476"/>
              <a:gd name="connsiteY16" fmla="*/ 229833 h 2211033"/>
              <a:gd name="connsiteX17" fmla="*/ 638876 w 2772476"/>
              <a:gd name="connsiteY17" fmla="*/ 149823 h 2211033"/>
              <a:gd name="connsiteX18" fmla="*/ 250256 w 2772476"/>
              <a:gd name="connsiteY18" fmla="*/ 1233 h 2211033"/>
              <a:gd name="connsiteX19" fmla="*/ 116906 w 2772476"/>
              <a:gd name="connsiteY19" fmla="*/ 58383 h 2211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72476" h="2211033">
                <a:moveTo>
                  <a:pt x="116906" y="58383"/>
                </a:moveTo>
                <a:lnTo>
                  <a:pt x="2606" y="424143"/>
                </a:lnTo>
                <a:cubicBezTo>
                  <a:pt x="-1204" y="509868"/>
                  <a:pt x="-8824" y="540348"/>
                  <a:pt x="48326" y="618453"/>
                </a:cubicBezTo>
                <a:lnTo>
                  <a:pt x="1549466" y="1711923"/>
                </a:lnTo>
                <a:lnTo>
                  <a:pt x="2109536" y="2085303"/>
                </a:lnTo>
                <a:lnTo>
                  <a:pt x="2311466" y="2172933"/>
                </a:lnTo>
                <a:lnTo>
                  <a:pt x="2471486" y="2211033"/>
                </a:lnTo>
                <a:lnTo>
                  <a:pt x="2616266" y="2203413"/>
                </a:lnTo>
                <a:lnTo>
                  <a:pt x="2711516" y="2150073"/>
                </a:lnTo>
                <a:lnTo>
                  <a:pt x="2768666" y="2108163"/>
                </a:lnTo>
                <a:lnTo>
                  <a:pt x="2772476" y="2039583"/>
                </a:lnTo>
                <a:lnTo>
                  <a:pt x="2200976" y="275553"/>
                </a:lnTo>
                <a:cubicBezTo>
                  <a:pt x="2196531" y="237453"/>
                  <a:pt x="2161606" y="220308"/>
                  <a:pt x="2124776" y="206973"/>
                </a:cubicBezTo>
                <a:cubicBezTo>
                  <a:pt x="2040321" y="182843"/>
                  <a:pt x="1944436" y="196813"/>
                  <a:pt x="1854266" y="191733"/>
                </a:cubicBezTo>
                <a:lnTo>
                  <a:pt x="1591376" y="222213"/>
                </a:lnTo>
                <a:lnTo>
                  <a:pt x="1320866" y="245073"/>
                </a:lnTo>
                <a:lnTo>
                  <a:pt x="977966" y="229833"/>
                </a:lnTo>
                <a:lnTo>
                  <a:pt x="638876" y="149823"/>
                </a:lnTo>
                <a:lnTo>
                  <a:pt x="250256" y="1233"/>
                </a:lnTo>
                <a:cubicBezTo>
                  <a:pt x="186756" y="-4482"/>
                  <a:pt x="148021" y="8853"/>
                  <a:pt x="116906" y="58383"/>
                </a:cubicBezTo>
                <a:close/>
              </a:path>
            </a:pathLst>
          </a:custGeom>
          <a:noFill/>
          <a:ln w="76200">
            <a:solidFill>
              <a:srgbClr val="D8B6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Google Shape;77;p15">
            <a:extLst>
              <a:ext uri="{FF2B5EF4-FFF2-40B4-BE49-F238E27FC236}">
                <a16:creationId xmlns:a16="http://schemas.microsoft.com/office/drawing/2014/main" id="{FA0FF1CE-70DE-2596-0D1C-D138D7AD0C05}"/>
              </a:ext>
            </a:extLst>
          </p:cNvPr>
          <p:cNvSpPr txBox="1">
            <a:spLocks/>
          </p:cNvSpPr>
          <p:nvPr/>
        </p:nvSpPr>
        <p:spPr>
          <a:xfrm>
            <a:off x="69584" y="948589"/>
            <a:ext cx="2787048" cy="4377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err="1">
                <a:highlight>
                  <a:schemeClr val="lt1"/>
                </a:highlight>
              </a:rPr>
              <a:t>Taidepolis</a:t>
            </a:r>
            <a:r>
              <a:rPr lang="en-US" sz="2000">
                <a:highlight>
                  <a:schemeClr val="lt1"/>
                </a:highlight>
              </a:rPr>
              <a:t> (Art District)</a:t>
            </a:r>
          </a:p>
        </p:txBody>
      </p: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E9908D18-A146-BBC2-CED5-1827E0839975}"/>
              </a:ext>
            </a:extLst>
          </p:cNvPr>
          <p:cNvCxnSpPr>
            <a:cxnSpLocks/>
          </p:cNvCxnSpPr>
          <p:nvPr/>
        </p:nvCxnSpPr>
        <p:spPr>
          <a:xfrm rot="10800000">
            <a:off x="2679872" y="1210108"/>
            <a:ext cx="1256508" cy="456482"/>
          </a:xfrm>
          <a:prstGeom prst="curvedConnector3">
            <a:avLst>
              <a:gd name="adj1" fmla="val 50000"/>
            </a:avLst>
          </a:prstGeom>
          <a:ln w="76200">
            <a:solidFill>
              <a:srgbClr val="F6F9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A268DC12-0EF3-5F13-30FE-1DCF59C4E3C9}"/>
              </a:ext>
            </a:extLst>
          </p:cNvPr>
          <p:cNvCxnSpPr>
            <a:cxnSpLocks/>
          </p:cNvCxnSpPr>
          <p:nvPr/>
        </p:nvCxnSpPr>
        <p:spPr>
          <a:xfrm rot="10800000" flipV="1">
            <a:off x="2869350" y="3432836"/>
            <a:ext cx="1540091" cy="719467"/>
          </a:xfrm>
          <a:prstGeom prst="curvedConnector3">
            <a:avLst>
              <a:gd name="adj1" fmla="val 50000"/>
            </a:avLst>
          </a:prstGeom>
          <a:ln w="76200">
            <a:solidFill>
              <a:srgbClr val="F6F9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Google Shape;77;p15">
            <a:extLst>
              <a:ext uri="{FF2B5EF4-FFF2-40B4-BE49-F238E27FC236}">
                <a16:creationId xmlns:a16="http://schemas.microsoft.com/office/drawing/2014/main" id="{A80508B0-5152-811C-B128-02DC382D839C}"/>
              </a:ext>
            </a:extLst>
          </p:cNvPr>
          <p:cNvSpPr txBox="1">
            <a:spLocks/>
          </p:cNvSpPr>
          <p:nvPr/>
        </p:nvSpPr>
        <p:spPr>
          <a:xfrm>
            <a:off x="90597" y="3907293"/>
            <a:ext cx="3210213" cy="332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>
                <a:highlight>
                  <a:schemeClr val="lt1"/>
                </a:highlight>
              </a:rPr>
              <a:t>Technopolis</a:t>
            </a:r>
          </a:p>
          <a:p>
            <a:r>
              <a:rPr lang="de-DE" sz="2000">
                <a:highlight>
                  <a:schemeClr val="lt1"/>
                </a:highlight>
              </a:rPr>
              <a:t> </a:t>
            </a:r>
            <a:r>
              <a:rPr lang="en-US" sz="2000">
                <a:highlight>
                  <a:schemeClr val="lt1"/>
                </a:highlight>
              </a:rPr>
              <a:t>(Business District)</a:t>
            </a:r>
          </a:p>
        </p:txBody>
      </p:sp>
      <p:sp>
        <p:nvSpPr>
          <p:cNvPr id="36" name="Google Shape;162;p26">
            <a:extLst>
              <a:ext uri="{FF2B5EF4-FFF2-40B4-BE49-F238E27FC236}">
                <a16:creationId xmlns:a16="http://schemas.microsoft.com/office/drawing/2014/main" id="{CA7A7F2E-BEEB-3DED-910A-36F090718AAF}"/>
              </a:ext>
            </a:extLst>
          </p:cNvPr>
          <p:cNvSpPr txBox="1">
            <a:spLocks/>
          </p:cNvSpPr>
          <p:nvPr/>
        </p:nvSpPr>
        <p:spPr>
          <a:xfrm>
            <a:off x="311700" y="-31305"/>
            <a:ext cx="8520600" cy="76225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b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Technopolis / </a:t>
            </a:r>
            <a:r>
              <a:rPr lang="en-US" sz="440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Taidepolis</a:t>
            </a:r>
            <a:endParaRPr lang="en-US" sz="44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161E96-97A2-EEF9-EBFE-A2AC1540131A}"/>
              </a:ext>
            </a:extLst>
          </p:cNvPr>
          <p:cNvSpPr txBox="1"/>
          <p:nvPr/>
        </p:nvSpPr>
        <p:spPr>
          <a:xfrm>
            <a:off x="2384853" y="-1223319"/>
            <a:ext cx="3311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https://</a:t>
            </a:r>
            <a:r>
              <a:rPr lang="en-GB" err="1"/>
              <a:t>www.getmetotaiwan.com</a:t>
            </a:r>
            <a:r>
              <a:rPr lang="en-GB"/>
              <a:t>/culture/</a:t>
            </a:r>
            <a:r>
              <a:rPr lang="en-GB" err="1"/>
              <a:t>weiwu</a:t>
            </a:r>
            <a:r>
              <a:rPr lang="en-GB"/>
              <a:t>-</a:t>
            </a:r>
            <a:r>
              <a:rPr lang="en-GB" err="1"/>
              <a:t>mimi</a:t>
            </a:r>
            <a:r>
              <a:rPr lang="en-GB"/>
              <a:t>-street-art-village-</a:t>
            </a:r>
            <a:r>
              <a:rPr lang="en-GB" err="1"/>
              <a:t>lingya</a:t>
            </a:r>
            <a:r>
              <a:rPr lang="en-GB"/>
              <a:t>/</a:t>
            </a:r>
            <a:endParaRPr lang="en-FI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131F55E-C141-0625-EB73-371B56073B3E}"/>
              </a:ext>
            </a:extLst>
          </p:cNvPr>
          <p:cNvSpPr txBox="1"/>
          <p:nvPr/>
        </p:nvSpPr>
        <p:spPr>
          <a:xfrm>
            <a:off x="6189185" y="1616647"/>
            <a:ext cx="292694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de-DE" err="1"/>
              <a:t>Creating</a:t>
            </a:r>
            <a:r>
              <a:rPr lang="de-DE"/>
              <a:t> an </a:t>
            </a:r>
            <a:r>
              <a:rPr lang="de-DE" dirty="0" err="1"/>
              <a:t>identity</a:t>
            </a:r>
            <a:r>
              <a:rPr lang="de-DE"/>
              <a:t> </a:t>
            </a:r>
            <a:r>
              <a:rPr lang="de-DE" dirty="0" err="1"/>
              <a:t>for</a:t>
            </a:r>
            <a:r>
              <a:rPr lang="de-DE"/>
              <a:t> </a:t>
            </a:r>
            <a:r>
              <a:rPr lang="de-DE" dirty="0" err="1"/>
              <a:t>the</a:t>
            </a:r>
            <a:r>
              <a:rPr lang="de-DE"/>
              <a:t> </a:t>
            </a:r>
            <a:r>
              <a:rPr lang="de-DE" dirty="0" err="1"/>
              <a:t>area</a:t>
            </a:r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E9AC0BA-89BB-FCF8-2512-600BC3A4FB15}"/>
              </a:ext>
            </a:extLst>
          </p:cNvPr>
          <p:cNvSpPr txBox="1"/>
          <p:nvPr/>
        </p:nvSpPr>
        <p:spPr>
          <a:xfrm>
            <a:off x="6190050" y="2111151"/>
            <a:ext cx="2762577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dirty="0" err="1"/>
              <a:t>Using</a:t>
            </a:r>
            <a:r>
              <a:rPr lang="de-DE"/>
              <a:t> </a:t>
            </a:r>
            <a:r>
              <a:rPr lang="de-DE" dirty="0" err="1"/>
              <a:t>the</a:t>
            </a:r>
            <a:r>
              <a:rPr lang="de-DE"/>
              <a:t> </a:t>
            </a:r>
            <a:r>
              <a:rPr lang="de-DE" dirty="0" err="1"/>
              <a:t>area</a:t>
            </a:r>
            <a:r>
              <a:rPr lang="de-DE"/>
              <a:t> </a:t>
            </a:r>
            <a:r>
              <a:rPr lang="de-DE" dirty="0" err="1"/>
              <a:t>to</a:t>
            </a:r>
            <a:r>
              <a:rPr lang="de-DE"/>
              <a:t> </a:t>
            </a:r>
            <a:r>
              <a:rPr lang="de-DE" dirty="0" err="1"/>
              <a:t>its</a:t>
            </a:r>
            <a:r>
              <a:rPr lang="de-DE"/>
              <a:t> </a:t>
            </a:r>
            <a:r>
              <a:rPr lang="de-DE" dirty="0" err="1"/>
              <a:t>full</a:t>
            </a:r>
            <a:r>
              <a:rPr lang="de-DE"/>
              <a:t> potential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5FFD1E7-B97F-557E-0049-A0E94C0383F4}"/>
              </a:ext>
            </a:extLst>
          </p:cNvPr>
          <p:cNvSpPr txBox="1"/>
          <p:nvPr/>
        </p:nvSpPr>
        <p:spPr>
          <a:xfrm>
            <a:off x="6189185" y="2605655"/>
            <a:ext cx="1828800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err="1"/>
              <a:t>Flexibility</a:t>
            </a:r>
            <a:r>
              <a:rPr lang="de-DE"/>
              <a:t> </a:t>
            </a:r>
            <a:r>
              <a:rPr lang="de-DE" dirty="0" err="1"/>
              <a:t>for</a:t>
            </a:r>
            <a:r>
              <a:rPr lang="de-DE"/>
              <a:t> </a:t>
            </a:r>
            <a:r>
              <a:rPr lang="de-DE" err="1"/>
              <a:t>usage</a:t>
            </a:r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4506ACA-9D8E-418E-4428-549204F0A4B8}"/>
              </a:ext>
            </a:extLst>
          </p:cNvPr>
          <p:cNvSpPr txBox="1"/>
          <p:nvPr/>
        </p:nvSpPr>
        <p:spPr>
          <a:xfrm>
            <a:off x="6197867" y="3100158"/>
            <a:ext cx="2510492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/>
              <a:t>Regenerative </a:t>
            </a:r>
            <a:r>
              <a:rPr lang="de-DE" err="1"/>
              <a:t>concepts</a:t>
            </a:r>
            <a:r>
              <a:rPr lang="de-DE"/>
              <a:t> and </a:t>
            </a:r>
            <a:r>
              <a:rPr lang="de-DE" dirty="0" err="1"/>
              <a:t>technologies</a:t>
            </a:r>
            <a:endParaRPr lang="de-DE"/>
          </a:p>
        </p:txBody>
      </p:sp>
      <p:pic>
        <p:nvPicPr>
          <p:cNvPr id="56" name="Grafik 55">
            <a:extLst>
              <a:ext uri="{FF2B5EF4-FFF2-40B4-BE49-F238E27FC236}">
                <a16:creationId xmlns:a16="http://schemas.microsoft.com/office/drawing/2014/main" id="{8409FCE7-B5A8-4A26-575B-A8EA96AC4D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73" y="1625891"/>
            <a:ext cx="1870762" cy="20617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8" name="Textfeld 57">
            <a:extLst>
              <a:ext uri="{FF2B5EF4-FFF2-40B4-BE49-F238E27FC236}">
                <a16:creationId xmlns:a16="http://schemas.microsoft.com/office/drawing/2014/main" id="{DDE411D5-CEBE-BB6E-0EE0-B842FC36A742}"/>
              </a:ext>
            </a:extLst>
          </p:cNvPr>
          <p:cNvSpPr txBox="1"/>
          <p:nvPr/>
        </p:nvSpPr>
        <p:spPr>
          <a:xfrm>
            <a:off x="203617" y="3432836"/>
            <a:ext cx="1363880" cy="260097"/>
          </a:xfrm>
          <a:prstGeom prst="rect">
            <a:avLst/>
          </a:prstGeom>
          <a:solidFill>
            <a:srgbClr val="F6F9FE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100"/>
              <a:t>GO West (Berlin)</a:t>
            </a:r>
          </a:p>
        </p:txBody>
      </p:sp>
    </p:spTree>
    <p:extLst>
      <p:ext uri="{BB962C8B-B14F-4D97-AF65-F5344CB8AC3E}">
        <p14:creationId xmlns:p14="http://schemas.microsoft.com/office/powerpoint/2010/main" val="3028811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62E929A-2EB2-B51C-37B8-B7CDEDEB0940}"/>
              </a:ext>
            </a:extLst>
          </p:cNvPr>
          <p:cNvPicPr/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50000"/>
                    </a14:imgEffect>
                  </a14:imgLayer>
                </a14:imgProps>
              </a:ext>
            </a:extLst>
          </a:blip>
          <a:srcRect t="502" b="3872"/>
          <a:stretch/>
        </p:blipFill>
        <p:spPr>
          <a:xfrm>
            <a:off x="-317169" y="0"/>
            <a:ext cx="11129107" cy="6260123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506BC2B-ABDB-2616-342C-4E3D84FCFB91}"/>
              </a:ext>
            </a:extLst>
          </p:cNvPr>
          <p:cNvSpPr/>
          <p:nvPr/>
        </p:nvSpPr>
        <p:spPr>
          <a:xfrm>
            <a:off x="2637536" y="658368"/>
            <a:ext cx="3523884" cy="3655782"/>
          </a:xfrm>
          <a:custGeom>
            <a:avLst/>
            <a:gdLst>
              <a:gd name="connsiteX0" fmla="*/ 140208 w 3474720"/>
              <a:gd name="connsiteY0" fmla="*/ 652272 h 3444240"/>
              <a:gd name="connsiteX1" fmla="*/ 0 w 3474720"/>
              <a:gd name="connsiteY1" fmla="*/ 1420368 h 3444240"/>
              <a:gd name="connsiteX2" fmla="*/ 859536 w 3474720"/>
              <a:gd name="connsiteY2" fmla="*/ 1987296 h 3444240"/>
              <a:gd name="connsiteX3" fmla="*/ 2176272 w 3474720"/>
              <a:gd name="connsiteY3" fmla="*/ 2950464 h 3444240"/>
              <a:gd name="connsiteX4" fmla="*/ 2840736 w 3474720"/>
              <a:gd name="connsiteY4" fmla="*/ 3364992 h 3444240"/>
              <a:gd name="connsiteX5" fmla="*/ 3206496 w 3474720"/>
              <a:gd name="connsiteY5" fmla="*/ 3444240 h 3444240"/>
              <a:gd name="connsiteX6" fmla="*/ 3395472 w 3474720"/>
              <a:gd name="connsiteY6" fmla="*/ 3395472 h 3444240"/>
              <a:gd name="connsiteX7" fmla="*/ 3468624 w 3474720"/>
              <a:gd name="connsiteY7" fmla="*/ 3334512 h 3444240"/>
              <a:gd name="connsiteX8" fmla="*/ 3474720 w 3474720"/>
              <a:gd name="connsiteY8" fmla="*/ 3182112 h 3444240"/>
              <a:gd name="connsiteX9" fmla="*/ 3419856 w 3474720"/>
              <a:gd name="connsiteY9" fmla="*/ 2956560 h 3444240"/>
              <a:gd name="connsiteX10" fmla="*/ 2999232 w 3474720"/>
              <a:gd name="connsiteY10" fmla="*/ 1542288 h 3444240"/>
              <a:gd name="connsiteX11" fmla="*/ 2956560 w 3474720"/>
              <a:gd name="connsiteY11" fmla="*/ 1298448 h 3444240"/>
              <a:gd name="connsiteX12" fmla="*/ 2859024 w 3474720"/>
              <a:gd name="connsiteY12" fmla="*/ 975360 h 3444240"/>
              <a:gd name="connsiteX13" fmla="*/ 2731008 w 3474720"/>
              <a:gd name="connsiteY13" fmla="*/ 762000 h 3444240"/>
              <a:gd name="connsiteX14" fmla="*/ 2529840 w 3474720"/>
              <a:gd name="connsiteY14" fmla="*/ 499872 h 3444240"/>
              <a:gd name="connsiteX15" fmla="*/ 2157984 w 3474720"/>
              <a:gd name="connsiteY15" fmla="*/ 42672 h 3444240"/>
              <a:gd name="connsiteX16" fmla="*/ 2060448 w 3474720"/>
              <a:gd name="connsiteY16" fmla="*/ 0 h 3444240"/>
              <a:gd name="connsiteX17" fmla="*/ 1901952 w 3474720"/>
              <a:gd name="connsiteY17" fmla="*/ 42672 h 3444240"/>
              <a:gd name="connsiteX18" fmla="*/ 1719072 w 3474720"/>
              <a:gd name="connsiteY18" fmla="*/ 207264 h 3444240"/>
              <a:gd name="connsiteX19" fmla="*/ 1432560 w 3474720"/>
              <a:gd name="connsiteY19" fmla="*/ 548640 h 3444240"/>
              <a:gd name="connsiteX20" fmla="*/ 1286256 w 3474720"/>
              <a:gd name="connsiteY20" fmla="*/ 701040 h 3444240"/>
              <a:gd name="connsiteX21" fmla="*/ 1115568 w 3474720"/>
              <a:gd name="connsiteY21" fmla="*/ 804672 h 3444240"/>
              <a:gd name="connsiteX22" fmla="*/ 890016 w 3474720"/>
              <a:gd name="connsiteY22" fmla="*/ 853440 h 3444240"/>
              <a:gd name="connsiteX23" fmla="*/ 737616 w 3474720"/>
              <a:gd name="connsiteY23" fmla="*/ 829056 h 3444240"/>
              <a:gd name="connsiteX24" fmla="*/ 347472 w 3474720"/>
              <a:gd name="connsiteY24" fmla="*/ 701040 h 3444240"/>
              <a:gd name="connsiteX25" fmla="*/ 140208 w 3474720"/>
              <a:gd name="connsiteY25" fmla="*/ 652272 h 3444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474720" h="3444240">
                <a:moveTo>
                  <a:pt x="140208" y="652272"/>
                </a:moveTo>
                <a:lnTo>
                  <a:pt x="0" y="1420368"/>
                </a:lnTo>
                <a:lnTo>
                  <a:pt x="859536" y="1987296"/>
                </a:lnTo>
                <a:lnTo>
                  <a:pt x="2176272" y="2950464"/>
                </a:lnTo>
                <a:lnTo>
                  <a:pt x="2840736" y="3364992"/>
                </a:lnTo>
                <a:lnTo>
                  <a:pt x="3206496" y="3444240"/>
                </a:lnTo>
                <a:lnTo>
                  <a:pt x="3395472" y="3395472"/>
                </a:lnTo>
                <a:lnTo>
                  <a:pt x="3468624" y="3334512"/>
                </a:lnTo>
                <a:lnTo>
                  <a:pt x="3474720" y="3182112"/>
                </a:lnTo>
                <a:lnTo>
                  <a:pt x="3419856" y="2956560"/>
                </a:lnTo>
                <a:lnTo>
                  <a:pt x="2999232" y="1542288"/>
                </a:lnTo>
                <a:lnTo>
                  <a:pt x="2956560" y="1298448"/>
                </a:lnTo>
                <a:lnTo>
                  <a:pt x="2859024" y="975360"/>
                </a:lnTo>
                <a:lnTo>
                  <a:pt x="2731008" y="762000"/>
                </a:lnTo>
                <a:lnTo>
                  <a:pt x="2529840" y="499872"/>
                </a:lnTo>
                <a:lnTo>
                  <a:pt x="2157984" y="42672"/>
                </a:lnTo>
                <a:lnTo>
                  <a:pt x="2060448" y="0"/>
                </a:lnTo>
                <a:lnTo>
                  <a:pt x="1901952" y="42672"/>
                </a:lnTo>
                <a:lnTo>
                  <a:pt x="1719072" y="207264"/>
                </a:lnTo>
                <a:lnTo>
                  <a:pt x="1432560" y="548640"/>
                </a:lnTo>
                <a:lnTo>
                  <a:pt x="1286256" y="701040"/>
                </a:lnTo>
                <a:lnTo>
                  <a:pt x="1115568" y="804672"/>
                </a:lnTo>
                <a:lnTo>
                  <a:pt x="890016" y="853440"/>
                </a:lnTo>
                <a:lnTo>
                  <a:pt x="737616" y="829056"/>
                </a:lnTo>
                <a:lnTo>
                  <a:pt x="347472" y="701040"/>
                </a:lnTo>
                <a:lnTo>
                  <a:pt x="140208" y="652272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Google Shape;162;p26"/>
          <p:cNvSpPr txBox="1">
            <a:spLocks noGrp="1"/>
          </p:cNvSpPr>
          <p:nvPr>
            <p:ph type="ctrTitle"/>
          </p:nvPr>
        </p:nvSpPr>
        <p:spPr>
          <a:xfrm>
            <a:off x="-115020" y="258855"/>
            <a:ext cx="4107900" cy="8955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+mn-lt"/>
              </a:rPr>
              <a:t>Technopolis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D939E0-F220-6F96-CBD4-3BEAB5CB9A8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solidFill>
            <a:schemeClr val="tx1"/>
          </a:solidFill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bg1"/>
                </a:solidFill>
              </a:rPr>
              <a:t>18</a:t>
            </a:fld>
            <a:endParaRPr lang="en">
              <a:solidFill>
                <a:schemeClr val="bg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0F2A4B4-F86F-6999-8AA3-6C52FCDEFBA1}"/>
              </a:ext>
            </a:extLst>
          </p:cNvPr>
          <p:cNvSpPr/>
          <p:nvPr/>
        </p:nvSpPr>
        <p:spPr>
          <a:xfrm>
            <a:off x="3522093" y="6591661"/>
            <a:ext cx="2787048" cy="2278194"/>
          </a:xfrm>
          <a:custGeom>
            <a:avLst/>
            <a:gdLst>
              <a:gd name="connsiteX0" fmla="*/ 121920 w 2758440"/>
              <a:gd name="connsiteY0" fmla="*/ 45720 h 2209800"/>
              <a:gd name="connsiteX1" fmla="*/ 0 w 2758440"/>
              <a:gd name="connsiteY1" fmla="*/ 422910 h 2209800"/>
              <a:gd name="connsiteX2" fmla="*/ 34290 w 2758440"/>
              <a:gd name="connsiteY2" fmla="*/ 617220 h 2209800"/>
              <a:gd name="connsiteX3" fmla="*/ 1535430 w 2758440"/>
              <a:gd name="connsiteY3" fmla="*/ 1710690 h 2209800"/>
              <a:gd name="connsiteX4" fmla="*/ 2095500 w 2758440"/>
              <a:gd name="connsiteY4" fmla="*/ 2084070 h 2209800"/>
              <a:gd name="connsiteX5" fmla="*/ 2297430 w 2758440"/>
              <a:gd name="connsiteY5" fmla="*/ 2171700 h 2209800"/>
              <a:gd name="connsiteX6" fmla="*/ 2457450 w 2758440"/>
              <a:gd name="connsiteY6" fmla="*/ 2209800 h 2209800"/>
              <a:gd name="connsiteX7" fmla="*/ 2602230 w 2758440"/>
              <a:gd name="connsiteY7" fmla="*/ 2202180 h 2209800"/>
              <a:gd name="connsiteX8" fmla="*/ 2697480 w 2758440"/>
              <a:gd name="connsiteY8" fmla="*/ 2148840 h 2209800"/>
              <a:gd name="connsiteX9" fmla="*/ 2754630 w 2758440"/>
              <a:gd name="connsiteY9" fmla="*/ 2106930 h 2209800"/>
              <a:gd name="connsiteX10" fmla="*/ 2758440 w 2758440"/>
              <a:gd name="connsiteY10" fmla="*/ 2038350 h 2209800"/>
              <a:gd name="connsiteX11" fmla="*/ 2186940 w 2758440"/>
              <a:gd name="connsiteY11" fmla="*/ 274320 h 2209800"/>
              <a:gd name="connsiteX12" fmla="*/ 2110740 w 2758440"/>
              <a:gd name="connsiteY12" fmla="*/ 205740 h 2209800"/>
              <a:gd name="connsiteX13" fmla="*/ 1840230 w 2758440"/>
              <a:gd name="connsiteY13" fmla="*/ 190500 h 2209800"/>
              <a:gd name="connsiteX14" fmla="*/ 1577340 w 2758440"/>
              <a:gd name="connsiteY14" fmla="*/ 220980 h 2209800"/>
              <a:gd name="connsiteX15" fmla="*/ 1306830 w 2758440"/>
              <a:gd name="connsiteY15" fmla="*/ 243840 h 2209800"/>
              <a:gd name="connsiteX16" fmla="*/ 963930 w 2758440"/>
              <a:gd name="connsiteY16" fmla="*/ 228600 h 2209800"/>
              <a:gd name="connsiteX17" fmla="*/ 624840 w 2758440"/>
              <a:gd name="connsiteY17" fmla="*/ 148590 h 2209800"/>
              <a:gd name="connsiteX18" fmla="*/ 236220 w 2758440"/>
              <a:gd name="connsiteY18" fmla="*/ 0 h 2209800"/>
              <a:gd name="connsiteX19" fmla="*/ 121920 w 2758440"/>
              <a:gd name="connsiteY19" fmla="*/ 45720 h 2209800"/>
              <a:gd name="connsiteX0" fmla="*/ 133350 w 2769870"/>
              <a:gd name="connsiteY0" fmla="*/ 45720 h 2209800"/>
              <a:gd name="connsiteX1" fmla="*/ 0 w 2769870"/>
              <a:gd name="connsiteY1" fmla="*/ 422910 h 2209800"/>
              <a:gd name="connsiteX2" fmla="*/ 45720 w 2769870"/>
              <a:gd name="connsiteY2" fmla="*/ 617220 h 2209800"/>
              <a:gd name="connsiteX3" fmla="*/ 1546860 w 2769870"/>
              <a:gd name="connsiteY3" fmla="*/ 1710690 h 2209800"/>
              <a:gd name="connsiteX4" fmla="*/ 2106930 w 2769870"/>
              <a:gd name="connsiteY4" fmla="*/ 2084070 h 2209800"/>
              <a:gd name="connsiteX5" fmla="*/ 2308860 w 2769870"/>
              <a:gd name="connsiteY5" fmla="*/ 2171700 h 2209800"/>
              <a:gd name="connsiteX6" fmla="*/ 2468880 w 2769870"/>
              <a:gd name="connsiteY6" fmla="*/ 2209800 h 2209800"/>
              <a:gd name="connsiteX7" fmla="*/ 2613660 w 2769870"/>
              <a:gd name="connsiteY7" fmla="*/ 2202180 h 2209800"/>
              <a:gd name="connsiteX8" fmla="*/ 2708910 w 2769870"/>
              <a:gd name="connsiteY8" fmla="*/ 2148840 h 2209800"/>
              <a:gd name="connsiteX9" fmla="*/ 2766060 w 2769870"/>
              <a:gd name="connsiteY9" fmla="*/ 2106930 h 2209800"/>
              <a:gd name="connsiteX10" fmla="*/ 2769870 w 2769870"/>
              <a:gd name="connsiteY10" fmla="*/ 2038350 h 2209800"/>
              <a:gd name="connsiteX11" fmla="*/ 2198370 w 2769870"/>
              <a:gd name="connsiteY11" fmla="*/ 274320 h 2209800"/>
              <a:gd name="connsiteX12" fmla="*/ 2122170 w 2769870"/>
              <a:gd name="connsiteY12" fmla="*/ 205740 h 2209800"/>
              <a:gd name="connsiteX13" fmla="*/ 1851660 w 2769870"/>
              <a:gd name="connsiteY13" fmla="*/ 190500 h 2209800"/>
              <a:gd name="connsiteX14" fmla="*/ 1588770 w 2769870"/>
              <a:gd name="connsiteY14" fmla="*/ 220980 h 2209800"/>
              <a:gd name="connsiteX15" fmla="*/ 1318260 w 2769870"/>
              <a:gd name="connsiteY15" fmla="*/ 243840 h 2209800"/>
              <a:gd name="connsiteX16" fmla="*/ 975360 w 2769870"/>
              <a:gd name="connsiteY16" fmla="*/ 228600 h 2209800"/>
              <a:gd name="connsiteX17" fmla="*/ 636270 w 2769870"/>
              <a:gd name="connsiteY17" fmla="*/ 148590 h 2209800"/>
              <a:gd name="connsiteX18" fmla="*/ 247650 w 2769870"/>
              <a:gd name="connsiteY18" fmla="*/ 0 h 2209800"/>
              <a:gd name="connsiteX19" fmla="*/ 133350 w 2769870"/>
              <a:gd name="connsiteY19" fmla="*/ 45720 h 2209800"/>
              <a:gd name="connsiteX0" fmla="*/ 133643 w 2770163"/>
              <a:gd name="connsiteY0" fmla="*/ 45720 h 2209800"/>
              <a:gd name="connsiteX1" fmla="*/ 293 w 2770163"/>
              <a:gd name="connsiteY1" fmla="*/ 422910 h 2209800"/>
              <a:gd name="connsiteX2" fmla="*/ 46013 w 2770163"/>
              <a:gd name="connsiteY2" fmla="*/ 617220 h 2209800"/>
              <a:gd name="connsiteX3" fmla="*/ 1547153 w 2770163"/>
              <a:gd name="connsiteY3" fmla="*/ 1710690 h 2209800"/>
              <a:gd name="connsiteX4" fmla="*/ 2107223 w 2770163"/>
              <a:gd name="connsiteY4" fmla="*/ 2084070 h 2209800"/>
              <a:gd name="connsiteX5" fmla="*/ 2309153 w 2770163"/>
              <a:gd name="connsiteY5" fmla="*/ 2171700 h 2209800"/>
              <a:gd name="connsiteX6" fmla="*/ 2469173 w 2770163"/>
              <a:gd name="connsiteY6" fmla="*/ 2209800 h 2209800"/>
              <a:gd name="connsiteX7" fmla="*/ 2613953 w 2770163"/>
              <a:gd name="connsiteY7" fmla="*/ 2202180 h 2209800"/>
              <a:gd name="connsiteX8" fmla="*/ 2709203 w 2770163"/>
              <a:gd name="connsiteY8" fmla="*/ 2148840 h 2209800"/>
              <a:gd name="connsiteX9" fmla="*/ 2766353 w 2770163"/>
              <a:gd name="connsiteY9" fmla="*/ 2106930 h 2209800"/>
              <a:gd name="connsiteX10" fmla="*/ 2770163 w 2770163"/>
              <a:gd name="connsiteY10" fmla="*/ 2038350 h 2209800"/>
              <a:gd name="connsiteX11" fmla="*/ 2198663 w 2770163"/>
              <a:gd name="connsiteY11" fmla="*/ 274320 h 2209800"/>
              <a:gd name="connsiteX12" fmla="*/ 2122463 w 2770163"/>
              <a:gd name="connsiteY12" fmla="*/ 205740 h 2209800"/>
              <a:gd name="connsiteX13" fmla="*/ 1851953 w 2770163"/>
              <a:gd name="connsiteY13" fmla="*/ 190500 h 2209800"/>
              <a:gd name="connsiteX14" fmla="*/ 1589063 w 2770163"/>
              <a:gd name="connsiteY14" fmla="*/ 220980 h 2209800"/>
              <a:gd name="connsiteX15" fmla="*/ 1318553 w 2770163"/>
              <a:gd name="connsiteY15" fmla="*/ 243840 h 2209800"/>
              <a:gd name="connsiteX16" fmla="*/ 975653 w 2770163"/>
              <a:gd name="connsiteY16" fmla="*/ 228600 h 2209800"/>
              <a:gd name="connsiteX17" fmla="*/ 636563 w 2770163"/>
              <a:gd name="connsiteY17" fmla="*/ 148590 h 2209800"/>
              <a:gd name="connsiteX18" fmla="*/ 247943 w 2770163"/>
              <a:gd name="connsiteY18" fmla="*/ 0 h 2209800"/>
              <a:gd name="connsiteX19" fmla="*/ 133643 w 2770163"/>
              <a:gd name="connsiteY19" fmla="*/ 45720 h 2209800"/>
              <a:gd name="connsiteX0" fmla="*/ 135956 w 2772476"/>
              <a:gd name="connsiteY0" fmla="*/ 45720 h 2209800"/>
              <a:gd name="connsiteX1" fmla="*/ 2606 w 2772476"/>
              <a:gd name="connsiteY1" fmla="*/ 422910 h 2209800"/>
              <a:gd name="connsiteX2" fmla="*/ 48326 w 2772476"/>
              <a:gd name="connsiteY2" fmla="*/ 617220 h 2209800"/>
              <a:gd name="connsiteX3" fmla="*/ 1549466 w 2772476"/>
              <a:gd name="connsiteY3" fmla="*/ 1710690 h 2209800"/>
              <a:gd name="connsiteX4" fmla="*/ 2109536 w 2772476"/>
              <a:gd name="connsiteY4" fmla="*/ 2084070 h 2209800"/>
              <a:gd name="connsiteX5" fmla="*/ 2311466 w 2772476"/>
              <a:gd name="connsiteY5" fmla="*/ 2171700 h 2209800"/>
              <a:gd name="connsiteX6" fmla="*/ 2471486 w 2772476"/>
              <a:gd name="connsiteY6" fmla="*/ 2209800 h 2209800"/>
              <a:gd name="connsiteX7" fmla="*/ 2616266 w 2772476"/>
              <a:gd name="connsiteY7" fmla="*/ 2202180 h 2209800"/>
              <a:gd name="connsiteX8" fmla="*/ 2711516 w 2772476"/>
              <a:gd name="connsiteY8" fmla="*/ 2148840 h 2209800"/>
              <a:gd name="connsiteX9" fmla="*/ 2768666 w 2772476"/>
              <a:gd name="connsiteY9" fmla="*/ 2106930 h 2209800"/>
              <a:gd name="connsiteX10" fmla="*/ 2772476 w 2772476"/>
              <a:gd name="connsiteY10" fmla="*/ 2038350 h 2209800"/>
              <a:gd name="connsiteX11" fmla="*/ 2200976 w 2772476"/>
              <a:gd name="connsiteY11" fmla="*/ 274320 h 2209800"/>
              <a:gd name="connsiteX12" fmla="*/ 2124776 w 2772476"/>
              <a:gd name="connsiteY12" fmla="*/ 205740 h 2209800"/>
              <a:gd name="connsiteX13" fmla="*/ 1854266 w 2772476"/>
              <a:gd name="connsiteY13" fmla="*/ 190500 h 2209800"/>
              <a:gd name="connsiteX14" fmla="*/ 1591376 w 2772476"/>
              <a:gd name="connsiteY14" fmla="*/ 220980 h 2209800"/>
              <a:gd name="connsiteX15" fmla="*/ 1320866 w 2772476"/>
              <a:gd name="connsiteY15" fmla="*/ 243840 h 2209800"/>
              <a:gd name="connsiteX16" fmla="*/ 977966 w 2772476"/>
              <a:gd name="connsiteY16" fmla="*/ 228600 h 2209800"/>
              <a:gd name="connsiteX17" fmla="*/ 638876 w 2772476"/>
              <a:gd name="connsiteY17" fmla="*/ 148590 h 2209800"/>
              <a:gd name="connsiteX18" fmla="*/ 250256 w 2772476"/>
              <a:gd name="connsiteY18" fmla="*/ 0 h 2209800"/>
              <a:gd name="connsiteX19" fmla="*/ 135956 w 2772476"/>
              <a:gd name="connsiteY19" fmla="*/ 45720 h 2209800"/>
              <a:gd name="connsiteX0" fmla="*/ 116906 w 2772476"/>
              <a:gd name="connsiteY0" fmla="*/ 57150 h 2209800"/>
              <a:gd name="connsiteX1" fmla="*/ 2606 w 2772476"/>
              <a:gd name="connsiteY1" fmla="*/ 422910 h 2209800"/>
              <a:gd name="connsiteX2" fmla="*/ 48326 w 2772476"/>
              <a:gd name="connsiteY2" fmla="*/ 617220 h 2209800"/>
              <a:gd name="connsiteX3" fmla="*/ 1549466 w 2772476"/>
              <a:gd name="connsiteY3" fmla="*/ 1710690 h 2209800"/>
              <a:gd name="connsiteX4" fmla="*/ 2109536 w 2772476"/>
              <a:gd name="connsiteY4" fmla="*/ 2084070 h 2209800"/>
              <a:gd name="connsiteX5" fmla="*/ 2311466 w 2772476"/>
              <a:gd name="connsiteY5" fmla="*/ 2171700 h 2209800"/>
              <a:gd name="connsiteX6" fmla="*/ 2471486 w 2772476"/>
              <a:gd name="connsiteY6" fmla="*/ 2209800 h 2209800"/>
              <a:gd name="connsiteX7" fmla="*/ 2616266 w 2772476"/>
              <a:gd name="connsiteY7" fmla="*/ 2202180 h 2209800"/>
              <a:gd name="connsiteX8" fmla="*/ 2711516 w 2772476"/>
              <a:gd name="connsiteY8" fmla="*/ 2148840 h 2209800"/>
              <a:gd name="connsiteX9" fmla="*/ 2768666 w 2772476"/>
              <a:gd name="connsiteY9" fmla="*/ 2106930 h 2209800"/>
              <a:gd name="connsiteX10" fmla="*/ 2772476 w 2772476"/>
              <a:gd name="connsiteY10" fmla="*/ 2038350 h 2209800"/>
              <a:gd name="connsiteX11" fmla="*/ 2200976 w 2772476"/>
              <a:gd name="connsiteY11" fmla="*/ 274320 h 2209800"/>
              <a:gd name="connsiteX12" fmla="*/ 2124776 w 2772476"/>
              <a:gd name="connsiteY12" fmla="*/ 205740 h 2209800"/>
              <a:gd name="connsiteX13" fmla="*/ 1854266 w 2772476"/>
              <a:gd name="connsiteY13" fmla="*/ 190500 h 2209800"/>
              <a:gd name="connsiteX14" fmla="*/ 1591376 w 2772476"/>
              <a:gd name="connsiteY14" fmla="*/ 220980 h 2209800"/>
              <a:gd name="connsiteX15" fmla="*/ 1320866 w 2772476"/>
              <a:gd name="connsiteY15" fmla="*/ 243840 h 2209800"/>
              <a:gd name="connsiteX16" fmla="*/ 977966 w 2772476"/>
              <a:gd name="connsiteY16" fmla="*/ 228600 h 2209800"/>
              <a:gd name="connsiteX17" fmla="*/ 638876 w 2772476"/>
              <a:gd name="connsiteY17" fmla="*/ 148590 h 2209800"/>
              <a:gd name="connsiteX18" fmla="*/ 250256 w 2772476"/>
              <a:gd name="connsiteY18" fmla="*/ 0 h 2209800"/>
              <a:gd name="connsiteX19" fmla="*/ 116906 w 2772476"/>
              <a:gd name="connsiteY19" fmla="*/ 57150 h 2209800"/>
              <a:gd name="connsiteX0" fmla="*/ 116906 w 2772476"/>
              <a:gd name="connsiteY0" fmla="*/ 57150 h 2209800"/>
              <a:gd name="connsiteX1" fmla="*/ 2606 w 2772476"/>
              <a:gd name="connsiteY1" fmla="*/ 422910 h 2209800"/>
              <a:gd name="connsiteX2" fmla="*/ 48326 w 2772476"/>
              <a:gd name="connsiteY2" fmla="*/ 617220 h 2209800"/>
              <a:gd name="connsiteX3" fmla="*/ 1549466 w 2772476"/>
              <a:gd name="connsiteY3" fmla="*/ 1710690 h 2209800"/>
              <a:gd name="connsiteX4" fmla="*/ 2109536 w 2772476"/>
              <a:gd name="connsiteY4" fmla="*/ 2084070 h 2209800"/>
              <a:gd name="connsiteX5" fmla="*/ 2311466 w 2772476"/>
              <a:gd name="connsiteY5" fmla="*/ 2171700 h 2209800"/>
              <a:gd name="connsiteX6" fmla="*/ 2471486 w 2772476"/>
              <a:gd name="connsiteY6" fmla="*/ 2209800 h 2209800"/>
              <a:gd name="connsiteX7" fmla="*/ 2616266 w 2772476"/>
              <a:gd name="connsiteY7" fmla="*/ 2202180 h 2209800"/>
              <a:gd name="connsiteX8" fmla="*/ 2711516 w 2772476"/>
              <a:gd name="connsiteY8" fmla="*/ 2148840 h 2209800"/>
              <a:gd name="connsiteX9" fmla="*/ 2768666 w 2772476"/>
              <a:gd name="connsiteY9" fmla="*/ 2106930 h 2209800"/>
              <a:gd name="connsiteX10" fmla="*/ 2772476 w 2772476"/>
              <a:gd name="connsiteY10" fmla="*/ 2038350 h 2209800"/>
              <a:gd name="connsiteX11" fmla="*/ 2200976 w 2772476"/>
              <a:gd name="connsiteY11" fmla="*/ 274320 h 2209800"/>
              <a:gd name="connsiteX12" fmla="*/ 2124776 w 2772476"/>
              <a:gd name="connsiteY12" fmla="*/ 205740 h 2209800"/>
              <a:gd name="connsiteX13" fmla="*/ 1854266 w 2772476"/>
              <a:gd name="connsiteY13" fmla="*/ 190500 h 2209800"/>
              <a:gd name="connsiteX14" fmla="*/ 1591376 w 2772476"/>
              <a:gd name="connsiteY14" fmla="*/ 220980 h 2209800"/>
              <a:gd name="connsiteX15" fmla="*/ 1320866 w 2772476"/>
              <a:gd name="connsiteY15" fmla="*/ 243840 h 2209800"/>
              <a:gd name="connsiteX16" fmla="*/ 977966 w 2772476"/>
              <a:gd name="connsiteY16" fmla="*/ 228600 h 2209800"/>
              <a:gd name="connsiteX17" fmla="*/ 638876 w 2772476"/>
              <a:gd name="connsiteY17" fmla="*/ 148590 h 2209800"/>
              <a:gd name="connsiteX18" fmla="*/ 250256 w 2772476"/>
              <a:gd name="connsiteY18" fmla="*/ 0 h 2209800"/>
              <a:gd name="connsiteX19" fmla="*/ 116906 w 2772476"/>
              <a:gd name="connsiteY19" fmla="*/ 57150 h 2209800"/>
              <a:gd name="connsiteX0" fmla="*/ 116906 w 2772476"/>
              <a:gd name="connsiteY0" fmla="*/ 57150 h 2209800"/>
              <a:gd name="connsiteX1" fmla="*/ 2606 w 2772476"/>
              <a:gd name="connsiteY1" fmla="*/ 422910 h 2209800"/>
              <a:gd name="connsiteX2" fmla="*/ 48326 w 2772476"/>
              <a:gd name="connsiteY2" fmla="*/ 617220 h 2209800"/>
              <a:gd name="connsiteX3" fmla="*/ 1549466 w 2772476"/>
              <a:gd name="connsiteY3" fmla="*/ 1710690 h 2209800"/>
              <a:gd name="connsiteX4" fmla="*/ 2109536 w 2772476"/>
              <a:gd name="connsiteY4" fmla="*/ 2084070 h 2209800"/>
              <a:gd name="connsiteX5" fmla="*/ 2311466 w 2772476"/>
              <a:gd name="connsiteY5" fmla="*/ 2171700 h 2209800"/>
              <a:gd name="connsiteX6" fmla="*/ 2471486 w 2772476"/>
              <a:gd name="connsiteY6" fmla="*/ 2209800 h 2209800"/>
              <a:gd name="connsiteX7" fmla="*/ 2616266 w 2772476"/>
              <a:gd name="connsiteY7" fmla="*/ 2202180 h 2209800"/>
              <a:gd name="connsiteX8" fmla="*/ 2711516 w 2772476"/>
              <a:gd name="connsiteY8" fmla="*/ 2148840 h 2209800"/>
              <a:gd name="connsiteX9" fmla="*/ 2768666 w 2772476"/>
              <a:gd name="connsiteY9" fmla="*/ 2106930 h 2209800"/>
              <a:gd name="connsiteX10" fmla="*/ 2772476 w 2772476"/>
              <a:gd name="connsiteY10" fmla="*/ 2038350 h 2209800"/>
              <a:gd name="connsiteX11" fmla="*/ 2200976 w 2772476"/>
              <a:gd name="connsiteY11" fmla="*/ 274320 h 2209800"/>
              <a:gd name="connsiteX12" fmla="*/ 2124776 w 2772476"/>
              <a:gd name="connsiteY12" fmla="*/ 205740 h 2209800"/>
              <a:gd name="connsiteX13" fmla="*/ 1854266 w 2772476"/>
              <a:gd name="connsiteY13" fmla="*/ 190500 h 2209800"/>
              <a:gd name="connsiteX14" fmla="*/ 1591376 w 2772476"/>
              <a:gd name="connsiteY14" fmla="*/ 220980 h 2209800"/>
              <a:gd name="connsiteX15" fmla="*/ 1320866 w 2772476"/>
              <a:gd name="connsiteY15" fmla="*/ 243840 h 2209800"/>
              <a:gd name="connsiteX16" fmla="*/ 977966 w 2772476"/>
              <a:gd name="connsiteY16" fmla="*/ 228600 h 2209800"/>
              <a:gd name="connsiteX17" fmla="*/ 638876 w 2772476"/>
              <a:gd name="connsiteY17" fmla="*/ 148590 h 2209800"/>
              <a:gd name="connsiteX18" fmla="*/ 250256 w 2772476"/>
              <a:gd name="connsiteY18" fmla="*/ 0 h 2209800"/>
              <a:gd name="connsiteX19" fmla="*/ 116906 w 2772476"/>
              <a:gd name="connsiteY19" fmla="*/ 57150 h 2209800"/>
              <a:gd name="connsiteX0" fmla="*/ 116906 w 2772476"/>
              <a:gd name="connsiteY0" fmla="*/ 58383 h 2211033"/>
              <a:gd name="connsiteX1" fmla="*/ 2606 w 2772476"/>
              <a:gd name="connsiteY1" fmla="*/ 424143 h 2211033"/>
              <a:gd name="connsiteX2" fmla="*/ 48326 w 2772476"/>
              <a:gd name="connsiteY2" fmla="*/ 618453 h 2211033"/>
              <a:gd name="connsiteX3" fmla="*/ 1549466 w 2772476"/>
              <a:gd name="connsiteY3" fmla="*/ 1711923 h 2211033"/>
              <a:gd name="connsiteX4" fmla="*/ 2109536 w 2772476"/>
              <a:gd name="connsiteY4" fmla="*/ 2085303 h 2211033"/>
              <a:gd name="connsiteX5" fmla="*/ 2311466 w 2772476"/>
              <a:gd name="connsiteY5" fmla="*/ 2172933 h 2211033"/>
              <a:gd name="connsiteX6" fmla="*/ 2471486 w 2772476"/>
              <a:gd name="connsiteY6" fmla="*/ 2211033 h 2211033"/>
              <a:gd name="connsiteX7" fmla="*/ 2616266 w 2772476"/>
              <a:gd name="connsiteY7" fmla="*/ 2203413 h 2211033"/>
              <a:gd name="connsiteX8" fmla="*/ 2711516 w 2772476"/>
              <a:gd name="connsiteY8" fmla="*/ 2150073 h 2211033"/>
              <a:gd name="connsiteX9" fmla="*/ 2768666 w 2772476"/>
              <a:gd name="connsiteY9" fmla="*/ 2108163 h 2211033"/>
              <a:gd name="connsiteX10" fmla="*/ 2772476 w 2772476"/>
              <a:gd name="connsiteY10" fmla="*/ 2039583 h 2211033"/>
              <a:gd name="connsiteX11" fmla="*/ 2200976 w 2772476"/>
              <a:gd name="connsiteY11" fmla="*/ 275553 h 2211033"/>
              <a:gd name="connsiteX12" fmla="*/ 2124776 w 2772476"/>
              <a:gd name="connsiteY12" fmla="*/ 206973 h 2211033"/>
              <a:gd name="connsiteX13" fmla="*/ 1854266 w 2772476"/>
              <a:gd name="connsiteY13" fmla="*/ 191733 h 2211033"/>
              <a:gd name="connsiteX14" fmla="*/ 1591376 w 2772476"/>
              <a:gd name="connsiteY14" fmla="*/ 222213 h 2211033"/>
              <a:gd name="connsiteX15" fmla="*/ 1320866 w 2772476"/>
              <a:gd name="connsiteY15" fmla="*/ 245073 h 2211033"/>
              <a:gd name="connsiteX16" fmla="*/ 977966 w 2772476"/>
              <a:gd name="connsiteY16" fmla="*/ 229833 h 2211033"/>
              <a:gd name="connsiteX17" fmla="*/ 638876 w 2772476"/>
              <a:gd name="connsiteY17" fmla="*/ 149823 h 2211033"/>
              <a:gd name="connsiteX18" fmla="*/ 250256 w 2772476"/>
              <a:gd name="connsiteY18" fmla="*/ 1233 h 2211033"/>
              <a:gd name="connsiteX19" fmla="*/ 116906 w 2772476"/>
              <a:gd name="connsiteY19" fmla="*/ 58383 h 2211033"/>
              <a:gd name="connsiteX0" fmla="*/ 116906 w 2772476"/>
              <a:gd name="connsiteY0" fmla="*/ 58383 h 2211033"/>
              <a:gd name="connsiteX1" fmla="*/ 2606 w 2772476"/>
              <a:gd name="connsiteY1" fmla="*/ 424143 h 2211033"/>
              <a:gd name="connsiteX2" fmla="*/ 48326 w 2772476"/>
              <a:gd name="connsiteY2" fmla="*/ 618453 h 2211033"/>
              <a:gd name="connsiteX3" fmla="*/ 1549466 w 2772476"/>
              <a:gd name="connsiteY3" fmla="*/ 1711923 h 2211033"/>
              <a:gd name="connsiteX4" fmla="*/ 2109536 w 2772476"/>
              <a:gd name="connsiteY4" fmla="*/ 2085303 h 2211033"/>
              <a:gd name="connsiteX5" fmla="*/ 2311466 w 2772476"/>
              <a:gd name="connsiteY5" fmla="*/ 2172933 h 2211033"/>
              <a:gd name="connsiteX6" fmla="*/ 2471486 w 2772476"/>
              <a:gd name="connsiteY6" fmla="*/ 2211033 h 2211033"/>
              <a:gd name="connsiteX7" fmla="*/ 2616266 w 2772476"/>
              <a:gd name="connsiteY7" fmla="*/ 2203413 h 2211033"/>
              <a:gd name="connsiteX8" fmla="*/ 2711516 w 2772476"/>
              <a:gd name="connsiteY8" fmla="*/ 2150073 h 2211033"/>
              <a:gd name="connsiteX9" fmla="*/ 2768666 w 2772476"/>
              <a:gd name="connsiteY9" fmla="*/ 2108163 h 2211033"/>
              <a:gd name="connsiteX10" fmla="*/ 2772476 w 2772476"/>
              <a:gd name="connsiteY10" fmla="*/ 2039583 h 2211033"/>
              <a:gd name="connsiteX11" fmla="*/ 2200976 w 2772476"/>
              <a:gd name="connsiteY11" fmla="*/ 275553 h 2211033"/>
              <a:gd name="connsiteX12" fmla="*/ 2124776 w 2772476"/>
              <a:gd name="connsiteY12" fmla="*/ 206973 h 2211033"/>
              <a:gd name="connsiteX13" fmla="*/ 1854266 w 2772476"/>
              <a:gd name="connsiteY13" fmla="*/ 191733 h 2211033"/>
              <a:gd name="connsiteX14" fmla="*/ 1591376 w 2772476"/>
              <a:gd name="connsiteY14" fmla="*/ 222213 h 2211033"/>
              <a:gd name="connsiteX15" fmla="*/ 1320866 w 2772476"/>
              <a:gd name="connsiteY15" fmla="*/ 245073 h 2211033"/>
              <a:gd name="connsiteX16" fmla="*/ 977966 w 2772476"/>
              <a:gd name="connsiteY16" fmla="*/ 229833 h 2211033"/>
              <a:gd name="connsiteX17" fmla="*/ 638876 w 2772476"/>
              <a:gd name="connsiteY17" fmla="*/ 149823 h 2211033"/>
              <a:gd name="connsiteX18" fmla="*/ 250256 w 2772476"/>
              <a:gd name="connsiteY18" fmla="*/ 1233 h 2211033"/>
              <a:gd name="connsiteX19" fmla="*/ 116906 w 2772476"/>
              <a:gd name="connsiteY19" fmla="*/ 58383 h 2211033"/>
              <a:gd name="connsiteX0" fmla="*/ 116906 w 2772476"/>
              <a:gd name="connsiteY0" fmla="*/ 58383 h 2211033"/>
              <a:gd name="connsiteX1" fmla="*/ 2606 w 2772476"/>
              <a:gd name="connsiteY1" fmla="*/ 424143 h 2211033"/>
              <a:gd name="connsiteX2" fmla="*/ 48326 w 2772476"/>
              <a:gd name="connsiteY2" fmla="*/ 618453 h 2211033"/>
              <a:gd name="connsiteX3" fmla="*/ 1549466 w 2772476"/>
              <a:gd name="connsiteY3" fmla="*/ 1711923 h 2211033"/>
              <a:gd name="connsiteX4" fmla="*/ 2109536 w 2772476"/>
              <a:gd name="connsiteY4" fmla="*/ 2085303 h 2211033"/>
              <a:gd name="connsiteX5" fmla="*/ 2311466 w 2772476"/>
              <a:gd name="connsiteY5" fmla="*/ 2172933 h 2211033"/>
              <a:gd name="connsiteX6" fmla="*/ 2471486 w 2772476"/>
              <a:gd name="connsiteY6" fmla="*/ 2211033 h 2211033"/>
              <a:gd name="connsiteX7" fmla="*/ 2616266 w 2772476"/>
              <a:gd name="connsiteY7" fmla="*/ 2203413 h 2211033"/>
              <a:gd name="connsiteX8" fmla="*/ 2711516 w 2772476"/>
              <a:gd name="connsiteY8" fmla="*/ 2150073 h 2211033"/>
              <a:gd name="connsiteX9" fmla="*/ 2768666 w 2772476"/>
              <a:gd name="connsiteY9" fmla="*/ 2108163 h 2211033"/>
              <a:gd name="connsiteX10" fmla="*/ 2772476 w 2772476"/>
              <a:gd name="connsiteY10" fmla="*/ 2039583 h 2211033"/>
              <a:gd name="connsiteX11" fmla="*/ 2200976 w 2772476"/>
              <a:gd name="connsiteY11" fmla="*/ 275553 h 2211033"/>
              <a:gd name="connsiteX12" fmla="*/ 2124776 w 2772476"/>
              <a:gd name="connsiteY12" fmla="*/ 206973 h 2211033"/>
              <a:gd name="connsiteX13" fmla="*/ 1854266 w 2772476"/>
              <a:gd name="connsiteY13" fmla="*/ 191733 h 2211033"/>
              <a:gd name="connsiteX14" fmla="*/ 1591376 w 2772476"/>
              <a:gd name="connsiteY14" fmla="*/ 222213 h 2211033"/>
              <a:gd name="connsiteX15" fmla="*/ 1320866 w 2772476"/>
              <a:gd name="connsiteY15" fmla="*/ 245073 h 2211033"/>
              <a:gd name="connsiteX16" fmla="*/ 977966 w 2772476"/>
              <a:gd name="connsiteY16" fmla="*/ 229833 h 2211033"/>
              <a:gd name="connsiteX17" fmla="*/ 638876 w 2772476"/>
              <a:gd name="connsiteY17" fmla="*/ 149823 h 2211033"/>
              <a:gd name="connsiteX18" fmla="*/ 250256 w 2772476"/>
              <a:gd name="connsiteY18" fmla="*/ 1233 h 2211033"/>
              <a:gd name="connsiteX19" fmla="*/ 116906 w 2772476"/>
              <a:gd name="connsiteY19" fmla="*/ 58383 h 2211033"/>
              <a:gd name="connsiteX0" fmla="*/ 116906 w 2772476"/>
              <a:gd name="connsiteY0" fmla="*/ 58383 h 2211033"/>
              <a:gd name="connsiteX1" fmla="*/ 2606 w 2772476"/>
              <a:gd name="connsiteY1" fmla="*/ 424143 h 2211033"/>
              <a:gd name="connsiteX2" fmla="*/ 48326 w 2772476"/>
              <a:gd name="connsiteY2" fmla="*/ 618453 h 2211033"/>
              <a:gd name="connsiteX3" fmla="*/ 1549466 w 2772476"/>
              <a:gd name="connsiteY3" fmla="*/ 1711923 h 2211033"/>
              <a:gd name="connsiteX4" fmla="*/ 2109536 w 2772476"/>
              <a:gd name="connsiteY4" fmla="*/ 2085303 h 2211033"/>
              <a:gd name="connsiteX5" fmla="*/ 2311466 w 2772476"/>
              <a:gd name="connsiteY5" fmla="*/ 2172933 h 2211033"/>
              <a:gd name="connsiteX6" fmla="*/ 2471486 w 2772476"/>
              <a:gd name="connsiteY6" fmla="*/ 2211033 h 2211033"/>
              <a:gd name="connsiteX7" fmla="*/ 2616266 w 2772476"/>
              <a:gd name="connsiteY7" fmla="*/ 2203413 h 2211033"/>
              <a:gd name="connsiteX8" fmla="*/ 2711516 w 2772476"/>
              <a:gd name="connsiteY8" fmla="*/ 2150073 h 2211033"/>
              <a:gd name="connsiteX9" fmla="*/ 2768666 w 2772476"/>
              <a:gd name="connsiteY9" fmla="*/ 2108163 h 2211033"/>
              <a:gd name="connsiteX10" fmla="*/ 2772476 w 2772476"/>
              <a:gd name="connsiteY10" fmla="*/ 2039583 h 2211033"/>
              <a:gd name="connsiteX11" fmla="*/ 2200976 w 2772476"/>
              <a:gd name="connsiteY11" fmla="*/ 275553 h 2211033"/>
              <a:gd name="connsiteX12" fmla="*/ 2124776 w 2772476"/>
              <a:gd name="connsiteY12" fmla="*/ 206973 h 2211033"/>
              <a:gd name="connsiteX13" fmla="*/ 1854266 w 2772476"/>
              <a:gd name="connsiteY13" fmla="*/ 191733 h 2211033"/>
              <a:gd name="connsiteX14" fmla="*/ 1591376 w 2772476"/>
              <a:gd name="connsiteY14" fmla="*/ 222213 h 2211033"/>
              <a:gd name="connsiteX15" fmla="*/ 1320866 w 2772476"/>
              <a:gd name="connsiteY15" fmla="*/ 245073 h 2211033"/>
              <a:gd name="connsiteX16" fmla="*/ 977966 w 2772476"/>
              <a:gd name="connsiteY16" fmla="*/ 229833 h 2211033"/>
              <a:gd name="connsiteX17" fmla="*/ 638876 w 2772476"/>
              <a:gd name="connsiteY17" fmla="*/ 149823 h 2211033"/>
              <a:gd name="connsiteX18" fmla="*/ 250256 w 2772476"/>
              <a:gd name="connsiteY18" fmla="*/ 1233 h 2211033"/>
              <a:gd name="connsiteX19" fmla="*/ 116906 w 2772476"/>
              <a:gd name="connsiteY19" fmla="*/ 58383 h 2211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72476" h="2211033">
                <a:moveTo>
                  <a:pt x="116906" y="58383"/>
                </a:moveTo>
                <a:lnTo>
                  <a:pt x="2606" y="424143"/>
                </a:lnTo>
                <a:cubicBezTo>
                  <a:pt x="-1204" y="509868"/>
                  <a:pt x="-8824" y="540348"/>
                  <a:pt x="48326" y="618453"/>
                </a:cubicBezTo>
                <a:lnTo>
                  <a:pt x="1549466" y="1711923"/>
                </a:lnTo>
                <a:lnTo>
                  <a:pt x="2109536" y="2085303"/>
                </a:lnTo>
                <a:lnTo>
                  <a:pt x="2311466" y="2172933"/>
                </a:lnTo>
                <a:lnTo>
                  <a:pt x="2471486" y="2211033"/>
                </a:lnTo>
                <a:lnTo>
                  <a:pt x="2616266" y="2203413"/>
                </a:lnTo>
                <a:lnTo>
                  <a:pt x="2711516" y="2150073"/>
                </a:lnTo>
                <a:lnTo>
                  <a:pt x="2768666" y="2108163"/>
                </a:lnTo>
                <a:lnTo>
                  <a:pt x="2772476" y="2039583"/>
                </a:lnTo>
                <a:lnTo>
                  <a:pt x="2200976" y="275553"/>
                </a:lnTo>
                <a:cubicBezTo>
                  <a:pt x="2196531" y="237453"/>
                  <a:pt x="2161606" y="220308"/>
                  <a:pt x="2124776" y="206973"/>
                </a:cubicBezTo>
                <a:cubicBezTo>
                  <a:pt x="2040321" y="182843"/>
                  <a:pt x="1944436" y="196813"/>
                  <a:pt x="1854266" y="191733"/>
                </a:cubicBezTo>
                <a:lnTo>
                  <a:pt x="1591376" y="222213"/>
                </a:lnTo>
                <a:lnTo>
                  <a:pt x="1320866" y="245073"/>
                </a:lnTo>
                <a:lnTo>
                  <a:pt x="977966" y="229833"/>
                </a:lnTo>
                <a:lnTo>
                  <a:pt x="638876" y="149823"/>
                </a:lnTo>
                <a:lnTo>
                  <a:pt x="250256" y="1233"/>
                </a:lnTo>
                <a:cubicBezTo>
                  <a:pt x="186756" y="-4482"/>
                  <a:pt x="148021" y="8853"/>
                  <a:pt x="116906" y="58383"/>
                </a:cubicBezTo>
                <a:close/>
              </a:path>
            </a:pathLst>
          </a:custGeom>
          <a:noFill/>
          <a:ln w="76200">
            <a:solidFill>
              <a:srgbClr val="D8B6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79E03F6-7D4E-4490-2FDC-FEEC7987974B}"/>
              </a:ext>
            </a:extLst>
          </p:cNvPr>
          <p:cNvSpPr/>
          <p:nvPr/>
        </p:nvSpPr>
        <p:spPr>
          <a:xfrm>
            <a:off x="3789680" y="-1687118"/>
            <a:ext cx="1564640" cy="1243290"/>
          </a:xfrm>
          <a:custGeom>
            <a:avLst/>
            <a:gdLst>
              <a:gd name="connsiteX0" fmla="*/ 795020 w 1562100"/>
              <a:gd name="connsiteY0" fmla="*/ 33020 h 1183640"/>
              <a:gd name="connsiteX1" fmla="*/ 447040 w 1562100"/>
              <a:gd name="connsiteY1" fmla="*/ 279400 h 1183640"/>
              <a:gd name="connsiteX2" fmla="*/ 342900 w 1562100"/>
              <a:gd name="connsiteY2" fmla="*/ 434340 h 1183640"/>
              <a:gd name="connsiteX3" fmla="*/ 81280 w 1562100"/>
              <a:gd name="connsiteY3" fmla="*/ 703580 h 1183640"/>
              <a:gd name="connsiteX4" fmla="*/ 0 w 1562100"/>
              <a:gd name="connsiteY4" fmla="*/ 759460 h 1183640"/>
              <a:gd name="connsiteX5" fmla="*/ 55880 w 1562100"/>
              <a:gd name="connsiteY5" fmla="*/ 904240 h 1183640"/>
              <a:gd name="connsiteX6" fmla="*/ 152400 w 1562100"/>
              <a:gd name="connsiteY6" fmla="*/ 972820 h 1183640"/>
              <a:gd name="connsiteX7" fmla="*/ 340360 w 1562100"/>
              <a:gd name="connsiteY7" fmla="*/ 1013460 h 1183640"/>
              <a:gd name="connsiteX8" fmla="*/ 520700 w 1562100"/>
              <a:gd name="connsiteY8" fmla="*/ 1071880 h 1183640"/>
              <a:gd name="connsiteX9" fmla="*/ 619760 w 1562100"/>
              <a:gd name="connsiteY9" fmla="*/ 998220 h 1183640"/>
              <a:gd name="connsiteX10" fmla="*/ 937260 w 1562100"/>
              <a:gd name="connsiteY10" fmla="*/ 1153160 h 1183640"/>
              <a:gd name="connsiteX11" fmla="*/ 1120140 w 1562100"/>
              <a:gd name="connsiteY11" fmla="*/ 1183640 h 1183640"/>
              <a:gd name="connsiteX12" fmla="*/ 1244600 w 1562100"/>
              <a:gd name="connsiteY12" fmla="*/ 1178560 h 1183640"/>
              <a:gd name="connsiteX13" fmla="*/ 1394460 w 1562100"/>
              <a:gd name="connsiteY13" fmla="*/ 1153160 h 1183640"/>
              <a:gd name="connsiteX14" fmla="*/ 1524000 w 1562100"/>
              <a:gd name="connsiteY14" fmla="*/ 1109980 h 1183640"/>
              <a:gd name="connsiteX15" fmla="*/ 1562100 w 1562100"/>
              <a:gd name="connsiteY15" fmla="*/ 1033780 h 1183640"/>
              <a:gd name="connsiteX16" fmla="*/ 1521460 w 1562100"/>
              <a:gd name="connsiteY16" fmla="*/ 855980 h 1183640"/>
              <a:gd name="connsiteX17" fmla="*/ 1440180 w 1562100"/>
              <a:gd name="connsiteY17" fmla="*/ 701040 h 1183640"/>
              <a:gd name="connsiteX18" fmla="*/ 1249680 w 1562100"/>
              <a:gd name="connsiteY18" fmla="*/ 457200 h 1183640"/>
              <a:gd name="connsiteX19" fmla="*/ 843280 w 1562100"/>
              <a:gd name="connsiteY19" fmla="*/ 0 h 1183640"/>
              <a:gd name="connsiteX20" fmla="*/ 795020 w 1562100"/>
              <a:gd name="connsiteY20" fmla="*/ 33020 h 1183640"/>
              <a:gd name="connsiteX0" fmla="*/ 766445 w 1562100"/>
              <a:gd name="connsiteY0" fmla="*/ 31115 h 1183640"/>
              <a:gd name="connsiteX1" fmla="*/ 447040 w 1562100"/>
              <a:gd name="connsiteY1" fmla="*/ 279400 h 1183640"/>
              <a:gd name="connsiteX2" fmla="*/ 342900 w 1562100"/>
              <a:gd name="connsiteY2" fmla="*/ 434340 h 1183640"/>
              <a:gd name="connsiteX3" fmla="*/ 81280 w 1562100"/>
              <a:gd name="connsiteY3" fmla="*/ 703580 h 1183640"/>
              <a:gd name="connsiteX4" fmla="*/ 0 w 1562100"/>
              <a:gd name="connsiteY4" fmla="*/ 759460 h 1183640"/>
              <a:gd name="connsiteX5" fmla="*/ 55880 w 1562100"/>
              <a:gd name="connsiteY5" fmla="*/ 904240 h 1183640"/>
              <a:gd name="connsiteX6" fmla="*/ 152400 w 1562100"/>
              <a:gd name="connsiteY6" fmla="*/ 972820 h 1183640"/>
              <a:gd name="connsiteX7" fmla="*/ 340360 w 1562100"/>
              <a:gd name="connsiteY7" fmla="*/ 1013460 h 1183640"/>
              <a:gd name="connsiteX8" fmla="*/ 520700 w 1562100"/>
              <a:gd name="connsiteY8" fmla="*/ 1071880 h 1183640"/>
              <a:gd name="connsiteX9" fmla="*/ 619760 w 1562100"/>
              <a:gd name="connsiteY9" fmla="*/ 998220 h 1183640"/>
              <a:gd name="connsiteX10" fmla="*/ 937260 w 1562100"/>
              <a:gd name="connsiteY10" fmla="*/ 1153160 h 1183640"/>
              <a:gd name="connsiteX11" fmla="*/ 1120140 w 1562100"/>
              <a:gd name="connsiteY11" fmla="*/ 1183640 h 1183640"/>
              <a:gd name="connsiteX12" fmla="*/ 1244600 w 1562100"/>
              <a:gd name="connsiteY12" fmla="*/ 1178560 h 1183640"/>
              <a:gd name="connsiteX13" fmla="*/ 1394460 w 1562100"/>
              <a:gd name="connsiteY13" fmla="*/ 1153160 h 1183640"/>
              <a:gd name="connsiteX14" fmla="*/ 1524000 w 1562100"/>
              <a:gd name="connsiteY14" fmla="*/ 1109980 h 1183640"/>
              <a:gd name="connsiteX15" fmla="*/ 1562100 w 1562100"/>
              <a:gd name="connsiteY15" fmla="*/ 1033780 h 1183640"/>
              <a:gd name="connsiteX16" fmla="*/ 1521460 w 1562100"/>
              <a:gd name="connsiteY16" fmla="*/ 855980 h 1183640"/>
              <a:gd name="connsiteX17" fmla="*/ 1440180 w 1562100"/>
              <a:gd name="connsiteY17" fmla="*/ 701040 h 1183640"/>
              <a:gd name="connsiteX18" fmla="*/ 1249680 w 1562100"/>
              <a:gd name="connsiteY18" fmla="*/ 457200 h 1183640"/>
              <a:gd name="connsiteX19" fmla="*/ 843280 w 1562100"/>
              <a:gd name="connsiteY19" fmla="*/ 0 h 1183640"/>
              <a:gd name="connsiteX20" fmla="*/ 766445 w 1562100"/>
              <a:gd name="connsiteY20" fmla="*/ 31115 h 1183640"/>
              <a:gd name="connsiteX0" fmla="*/ 766445 w 1562100"/>
              <a:gd name="connsiteY0" fmla="*/ 0 h 1152525"/>
              <a:gd name="connsiteX1" fmla="*/ 447040 w 1562100"/>
              <a:gd name="connsiteY1" fmla="*/ 248285 h 1152525"/>
              <a:gd name="connsiteX2" fmla="*/ 342900 w 1562100"/>
              <a:gd name="connsiteY2" fmla="*/ 403225 h 1152525"/>
              <a:gd name="connsiteX3" fmla="*/ 81280 w 1562100"/>
              <a:gd name="connsiteY3" fmla="*/ 672465 h 1152525"/>
              <a:gd name="connsiteX4" fmla="*/ 0 w 1562100"/>
              <a:gd name="connsiteY4" fmla="*/ 728345 h 1152525"/>
              <a:gd name="connsiteX5" fmla="*/ 55880 w 1562100"/>
              <a:gd name="connsiteY5" fmla="*/ 873125 h 1152525"/>
              <a:gd name="connsiteX6" fmla="*/ 152400 w 1562100"/>
              <a:gd name="connsiteY6" fmla="*/ 941705 h 1152525"/>
              <a:gd name="connsiteX7" fmla="*/ 340360 w 1562100"/>
              <a:gd name="connsiteY7" fmla="*/ 982345 h 1152525"/>
              <a:gd name="connsiteX8" fmla="*/ 520700 w 1562100"/>
              <a:gd name="connsiteY8" fmla="*/ 1040765 h 1152525"/>
              <a:gd name="connsiteX9" fmla="*/ 619760 w 1562100"/>
              <a:gd name="connsiteY9" fmla="*/ 967105 h 1152525"/>
              <a:gd name="connsiteX10" fmla="*/ 937260 w 1562100"/>
              <a:gd name="connsiteY10" fmla="*/ 1122045 h 1152525"/>
              <a:gd name="connsiteX11" fmla="*/ 1120140 w 1562100"/>
              <a:gd name="connsiteY11" fmla="*/ 1152525 h 1152525"/>
              <a:gd name="connsiteX12" fmla="*/ 1244600 w 1562100"/>
              <a:gd name="connsiteY12" fmla="*/ 1147445 h 1152525"/>
              <a:gd name="connsiteX13" fmla="*/ 1394460 w 1562100"/>
              <a:gd name="connsiteY13" fmla="*/ 1122045 h 1152525"/>
              <a:gd name="connsiteX14" fmla="*/ 1524000 w 1562100"/>
              <a:gd name="connsiteY14" fmla="*/ 1078865 h 1152525"/>
              <a:gd name="connsiteX15" fmla="*/ 1562100 w 1562100"/>
              <a:gd name="connsiteY15" fmla="*/ 1002665 h 1152525"/>
              <a:gd name="connsiteX16" fmla="*/ 1521460 w 1562100"/>
              <a:gd name="connsiteY16" fmla="*/ 824865 h 1152525"/>
              <a:gd name="connsiteX17" fmla="*/ 1440180 w 1562100"/>
              <a:gd name="connsiteY17" fmla="*/ 669925 h 1152525"/>
              <a:gd name="connsiteX18" fmla="*/ 1249680 w 1562100"/>
              <a:gd name="connsiteY18" fmla="*/ 426085 h 1152525"/>
              <a:gd name="connsiteX19" fmla="*/ 883285 w 1562100"/>
              <a:gd name="connsiteY19" fmla="*/ 12700 h 1152525"/>
              <a:gd name="connsiteX20" fmla="*/ 766445 w 1562100"/>
              <a:gd name="connsiteY20" fmla="*/ 0 h 1152525"/>
              <a:gd name="connsiteX0" fmla="*/ 766445 w 1562100"/>
              <a:gd name="connsiteY0" fmla="*/ 5557 h 1158082"/>
              <a:gd name="connsiteX1" fmla="*/ 447040 w 1562100"/>
              <a:gd name="connsiteY1" fmla="*/ 253842 h 1158082"/>
              <a:gd name="connsiteX2" fmla="*/ 342900 w 1562100"/>
              <a:gd name="connsiteY2" fmla="*/ 408782 h 1158082"/>
              <a:gd name="connsiteX3" fmla="*/ 81280 w 1562100"/>
              <a:gd name="connsiteY3" fmla="*/ 678022 h 1158082"/>
              <a:gd name="connsiteX4" fmla="*/ 0 w 1562100"/>
              <a:gd name="connsiteY4" fmla="*/ 733902 h 1158082"/>
              <a:gd name="connsiteX5" fmla="*/ 55880 w 1562100"/>
              <a:gd name="connsiteY5" fmla="*/ 878682 h 1158082"/>
              <a:gd name="connsiteX6" fmla="*/ 152400 w 1562100"/>
              <a:gd name="connsiteY6" fmla="*/ 947262 h 1158082"/>
              <a:gd name="connsiteX7" fmla="*/ 340360 w 1562100"/>
              <a:gd name="connsiteY7" fmla="*/ 987902 h 1158082"/>
              <a:gd name="connsiteX8" fmla="*/ 520700 w 1562100"/>
              <a:gd name="connsiteY8" fmla="*/ 1046322 h 1158082"/>
              <a:gd name="connsiteX9" fmla="*/ 619760 w 1562100"/>
              <a:gd name="connsiteY9" fmla="*/ 972662 h 1158082"/>
              <a:gd name="connsiteX10" fmla="*/ 937260 w 1562100"/>
              <a:gd name="connsiteY10" fmla="*/ 1127602 h 1158082"/>
              <a:gd name="connsiteX11" fmla="*/ 1120140 w 1562100"/>
              <a:gd name="connsiteY11" fmla="*/ 1158082 h 1158082"/>
              <a:gd name="connsiteX12" fmla="*/ 1244600 w 1562100"/>
              <a:gd name="connsiteY12" fmla="*/ 1153002 h 1158082"/>
              <a:gd name="connsiteX13" fmla="*/ 1394460 w 1562100"/>
              <a:gd name="connsiteY13" fmla="*/ 1127602 h 1158082"/>
              <a:gd name="connsiteX14" fmla="*/ 1524000 w 1562100"/>
              <a:gd name="connsiteY14" fmla="*/ 1084422 h 1158082"/>
              <a:gd name="connsiteX15" fmla="*/ 1562100 w 1562100"/>
              <a:gd name="connsiteY15" fmla="*/ 1008222 h 1158082"/>
              <a:gd name="connsiteX16" fmla="*/ 1521460 w 1562100"/>
              <a:gd name="connsiteY16" fmla="*/ 830422 h 1158082"/>
              <a:gd name="connsiteX17" fmla="*/ 1440180 w 1562100"/>
              <a:gd name="connsiteY17" fmla="*/ 675482 h 1158082"/>
              <a:gd name="connsiteX18" fmla="*/ 1249680 w 1562100"/>
              <a:gd name="connsiteY18" fmla="*/ 431642 h 1158082"/>
              <a:gd name="connsiteX19" fmla="*/ 883285 w 1562100"/>
              <a:gd name="connsiteY19" fmla="*/ 18257 h 1158082"/>
              <a:gd name="connsiteX20" fmla="*/ 766445 w 1562100"/>
              <a:gd name="connsiteY20" fmla="*/ 5557 h 1158082"/>
              <a:gd name="connsiteX0" fmla="*/ 766445 w 1562100"/>
              <a:gd name="connsiteY0" fmla="*/ 10499 h 1163024"/>
              <a:gd name="connsiteX1" fmla="*/ 447040 w 1562100"/>
              <a:gd name="connsiteY1" fmla="*/ 258784 h 1163024"/>
              <a:gd name="connsiteX2" fmla="*/ 342900 w 1562100"/>
              <a:gd name="connsiteY2" fmla="*/ 413724 h 1163024"/>
              <a:gd name="connsiteX3" fmla="*/ 81280 w 1562100"/>
              <a:gd name="connsiteY3" fmla="*/ 682964 h 1163024"/>
              <a:gd name="connsiteX4" fmla="*/ 0 w 1562100"/>
              <a:gd name="connsiteY4" fmla="*/ 738844 h 1163024"/>
              <a:gd name="connsiteX5" fmla="*/ 55880 w 1562100"/>
              <a:gd name="connsiteY5" fmla="*/ 883624 h 1163024"/>
              <a:gd name="connsiteX6" fmla="*/ 152400 w 1562100"/>
              <a:gd name="connsiteY6" fmla="*/ 952204 h 1163024"/>
              <a:gd name="connsiteX7" fmla="*/ 340360 w 1562100"/>
              <a:gd name="connsiteY7" fmla="*/ 992844 h 1163024"/>
              <a:gd name="connsiteX8" fmla="*/ 520700 w 1562100"/>
              <a:gd name="connsiteY8" fmla="*/ 1051264 h 1163024"/>
              <a:gd name="connsiteX9" fmla="*/ 619760 w 1562100"/>
              <a:gd name="connsiteY9" fmla="*/ 977604 h 1163024"/>
              <a:gd name="connsiteX10" fmla="*/ 937260 w 1562100"/>
              <a:gd name="connsiteY10" fmla="*/ 1132544 h 1163024"/>
              <a:gd name="connsiteX11" fmla="*/ 1120140 w 1562100"/>
              <a:gd name="connsiteY11" fmla="*/ 1163024 h 1163024"/>
              <a:gd name="connsiteX12" fmla="*/ 1244600 w 1562100"/>
              <a:gd name="connsiteY12" fmla="*/ 1157944 h 1163024"/>
              <a:gd name="connsiteX13" fmla="*/ 1394460 w 1562100"/>
              <a:gd name="connsiteY13" fmla="*/ 1132544 h 1163024"/>
              <a:gd name="connsiteX14" fmla="*/ 1524000 w 1562100"/>
              <a:gd name="connsiteY14" fmla="*/ 1089364 h 1163024"/>
              <a:gd name="connsiteX15" fmla="*/ 1562100 w 1562100"/>
              <a:gd name="connsiteY15" fmla="*/ 1013164 h 1163024"/>
              <a:gd name="connsiteX16" fmla="*/ 1521460 w 1562100"/>
              <a:gd name="connsiteY16" fmla="*/ 835364 h 1163024"/>
              <a:gd name="connsiteX17" fmla="*/ 1440180 w 1562100"/>
              <a:gd name="connsiteY17" fmla="*/ 680424 h 1163024"/>
              <a:gd name="connsiteX18" fmla="*/ 1249680 w 1562100"/>
              <a:gd name="connsiteY18" fmla="*/ 436584 h 1163024"/>
              <a:gd name="connsiteX19" fmla="*/ 883285 w 1562100"/>
              <a:gd name="connsiteY19" fmla="*/ 23199 h 1163024"/>
              <a:gd name="connsiteX20" fmla="*/ 766445 w 1562100"/>
              <a:gd name="connsiteY20" fmla="*/ 10499 h 1163024"/>
              <a:gd name="connsiteX0" fmla="*/ 777875 w 1562100"/>
              <a:gd name="connsiteY0" fmla="*/ 15817 h 1160722"/>
              <a:gd name="connsiteX1" fmla="*/ 447040 w 1562100"/>
              <a:gd name="connsiteY1" fmla="*/ 256482 h 1160722"/>
              <a:gd name="connsiteX2" fmla="*/ 342900 w 1562100"/>
              <a:gd name="connsiteY2" fmla="*/ 411422 h 1160722"/>
              <a:gd name="connsiteX3" fmla="*/ 81280 w 1562100"/>
              <a:gd name="connsiteY3" fmla="*/ 680662 h 1160722"/>
              <a:gd name="connsiteX4" fmla="*/ 0 w 1562100"/>
              <a:gd name="connsiteY4" fmla="*/ 736542 h 1160722"/>
              <a:gd name="connsiteX5" fmla="*/ 55880 w 1562100"/>
              <a:gd name="connsiteY5" fmla="*/ 881322 h 1160722"/>
              <a:gd name="connsiteX6" fmla="*/ 152400 w 1562100"/>
              <a:gd name="connsiteY6" fmla="*/ 949902 h 1160722"/>
              <a:gd name="connsiteX7" fmla="*/ 340360 w 1562100"/>
              <a:gd name="connsiteY7" fmla="*/ 990542 h 1160722"/>
              <a:gd name="connsiteX8" fmla="*/ 520700 w 1562100"/>
              <a:gd name="connsiteY8" fmla="*/ 1048962 h 1160722"/>
              <a:gd name="connsiteX9" fmla="*/ 619760 w 1562100"/>
              <a:gd name="connsiteY9" fmla="*/ 975302 h 1160722"/>
              <a:gd name="connsiteX10" fmla="*/ 937260 w 1562100"/>
              <a:gd name="connsiteY10" fmla="*/ 1130242 h 1160722"/>
              <a:gd name="connsiteX11" fmla="*/ 1120140 w 1562100"/>
              <a:gd name="connsiteY11" fmla="*/ 1160722 h 1160722"/>
              <a:gd name="connsiteX12" fmla="*/ 1244600 w 1562100"/>
              <a:gd name="connsiteY12" fmla="*/ 1155642 h 1160722"/>
              <a:gd name="connsiteX13" fmla="*/ 1394460 w 1562100"/>
              <a:gd name="connsiteY13" fmla="*/ 1130242 h 1160722"/>
              <a:gd name="connsiteX14" fmla="*/ 1524000 w 1562100"/>
              <a:gd name="connsiteY14" fmla="*/ 1087062 h 1160722"/>
              <a:gd name="connsiteX15" fmla="*/ 1562100 w 1562100"/>
              <a:gd name="connsiteY15" fmla="*/ 1010862 h 1160722"/>
              <a:gd name="connsiteX16" fmla="*/ 1521460 w 1562100"/>
              <a:gd name="connsiteY16" fmla="*/ 833062 h 1160722"/>
              <a:gd name="connsiteX17" fmla="*/ 1440180 w 1562100"/>
              <a:gd name="connsiteY17" fmla="*/ 678122 h 1160722"/>
              <a:gd name="connsiteX18" fmla="*/ 1249680 w 1562100"/>
              <a:gd name="connsiteY18" fmla="*/ 434282 h 1160722"/>
              <a:gd name="connsiteX19" fmla="*/ 883285 w 1562100"/>
              <a:gd name="connsiteY19" fmla="*/ 20897 h 1160722"/>
              <a:gd name="connsiteX20" fmla="*/ 777875 w 1562100"/>
              <a:gd name="connsiteY20" fmla="*/ 15817 h 1160722"/>
              <a:gd name="connsiteX0" fmla="*/ 777875 w 1562100"/>
              <a:gd name="connsiteY0" fmla="*/ 19263 h 1164168"/>
              <a:gd name="connsiteX1" fmla="*/ 447040 w 1562100"/>
              <a:gd name="connsiteY1" fmla="*/ 259928 h 1164168"/>
              <a:gd name="connsiteX2" fmla="*/ 342900 w 1562100"/>
              <a:gd name="connsiteY2" fmla="*/ 414868 h 1164168"/>
              <a:gd name="connsiteX3" fmla="*/ 81280 w 1562100"/>
              <a:gd name="connsiteY3" fmla="*/ 684108 h 1164168"/>
              <a:gd name="connsiteX4" fmla="*/ 0 w 1562100"/>
              <a:gd name="connsiteY4" fmla="*/ 739988 h 1164168"/>
              <a:gd name="connsiteX5" fmla="*/ 55880 w 1562100"/>
              <a:gd name="connsiteY5" fmla="*/ 884768 h 1164168"/>
              <a:gd name="connsiteX6" fmla="*/ 152400 w 1562100"/>
              <a:gd name="connsiteY6" fmla="*/ 953348 h 1164168"/>
              <a:gd name="connsiteX7" fmla="*/ 340360 w 1562100"/>
              <a:gd name="connsiteY7" fmla="*/ 993988 h 1164168"/>
              <a:gd name="connsiteX8" fmla="*/ 520700 w 1562100"/>
              <a:gd name="connsiteY8" fmla="*/ 1052408 h 1164168"/>
              <a:gd name="connsiteX9" fmla="*/ 619760 w 1562100"/>
              <a:gd name="connsiteY9" fmla="*/ 978748 h 1164168"/>
              <a:gd name="connsiteX10" fmla="*/ 937260 w 1562100"/>
              <a:gd name="connsiteY10" fmla="*/ 1133688 h 1164168"/>
              <a:gd name="connsiteX11" fmla="*/ 1120140 w 1562100"/>
              <a:gd name="connsiteY11" fmla="*/ 1164168 h 1164168"/>
              <a:gd name="connsiteX12" fmla="*/ 1244600 w 1562100"/>
              <a:gd name="connsiteY12" fmla="*/ 1159088 h 1164168"/>
              <a:gd name="connsiteX13" fmla="*/ 1394460 w 1562100"/>
              <a:gd name="connsiteY13" fmla="*/ 1133688 h 1164168"/>
              <a:gd name="connsiteX14" fmla="*/ 1524000 w 1562100"/>
              <a:gd name="connsiteY14" fmla="*/ 1090508 h 1164168"/>
              <a:gd name="connsiteX15" fmla="*/ 1562100 w 1562100"/>
              <a:gd name="connsiteY15" fmla="*/ 1014308 h 1164168"/>
              <a:gd name="connsiteX16" fmla="*/ 1521460 w 1562100"/>
              <a:gd name="connsiteY16" fmla="*/ 836508 h 1164168"/>
              <a:gd name="connsiteX17" fmla="*/ 1440180 w 1562100"/>
              <a:gd name="connsiteY17" fmla="*/ 681568 h 1164168"/>
              <a:gd name="connsiteX18" fmla="*/ 1249680 w 1562100"/>
              <a:gd name="connsiteY18" fmla="*/ 437728 h 1164168"/>
              <a:gd name="connsiteX19" fmla="*/ 883285 w 1562100"/>
              <a:gd name="connsiteY19" fmla="*/ 24343 h 1164168"/>
              <a:gd name="connsiteX20" fmla="*/ 777875 w 1562100"/>
              <a:gd name="connsiteY20" fmla="*/ 19263 h 1164168"/>
              <a:gd name="connsiteX0" fmla="*/ 777875 w 1562100"/>
              <a:gd name="connsiteY0" fmla="*/ 19263 h 1164168"/>
              <a:gd name="connsiteX1" fmla="*/ 447040 w 1562100"/>
              <a:gd name="connsiteY1" fmla="*/ 259928 h 1164168"/>
              <a:gd name="connsiteX2" fmla="*/ 342900 w 1562100"/>
              <a:gd name="connsiteY2" fmla="*/ 414868 h 1164168"/>
              <a:gd name="connsiteX3" fmla="*/ 81280 w 1562100"/>
              <a:gd name="connsiteY3" fmla="*/ 684108 h 1164168"/>
              <a:gd name="connsiteX4" fmla="*/ 0 w 1562100"/>
              <a:gd name="connsiteY4" fmla="*/ 739988 h 1164168"/>
              <a:gd name="connsiteX5" fmla="*/ 55880 w 1562100"/>
              <a:gd name="connsiteY5" fmla="*/ 884768 h 1164168"/>
              <a:gd name="connsiteX6" fmla="*/ 152400 w 1562100"/>
              <a:gd name="connsiteY6" fmla="*/ 953348 h 1164168"/>
              <a:gd name="connsiteX7" fmla="*/ 340360 w 1562100"/>
              <a:gd name="connsiteY7" fmla="*/ 993988 h 1164168"/>
              <a:gd name="connsiteX8" fmla="*/ 520700 w 1562100"/>
              <a:gd name="connsiteY8" fmla="*/ 1052408 h 1164168"/>
              <a:gd name="connsiteX9" fmla="*/ 619760 w 1562100"/>
              <a:gd name="connsiteY9" fmla="*/ 978748 h 1164168"/>
              <a:gd name="connsiteX10" fmla="*/ 937260 w 1562100"/>
              <a:gd name="connsiteY10" fmla="*/ 1133688 h 1164168"/>
              <a:gd name="connsiteX11" fmla="*/ 1120140 w 1562100"/>
              <a:gd name="connsiteY11" fmla="*/ 1164168 h 1164168"/>
              <a:gd name="connsiteX12" fmla="*/ 1244600 w 1562100"/>
              <a:gd name="connsiteY12" fmla="*/ 1159088 h 1164168"/>
              <a:gd name="connsiteX13" fmla="*/ 1394460 w 1562100"/>
              <a:gd name="connsiteY13" fmla="*/ 1133688 h 1164168"/>
              <a:gd name="connsiteX14" fmla="*/ 1524000 w 1562100"/>
              <a:gd name="connsiteY14" fmla="*/ 1090508 h 1164168"/>
              <a:gd name="connsiteX15" fmla="*/ 1562100 w 1562100"/>
              <a:gd name="connsiteY15" fmla="*/ 1014308 h 1164168"/>
              <a:gd name="connsiteX16" fmla="*/ 1521460 w 1562100"/>
              <a:gd name="connsiteY16" fmla="*/ 836508 h 1164168"/>
              <a:gd name="connsiteX17" fmla="*/ 1440180 w 1562100"/>
              <a:gd name="connsiteY17" fmla="*/ 681568 h 1164168"/>
              <a:gd name="connsiteX18" fmla="*/ 1242060 w 1562100"/>
              <a:gd name="connsiteY18" fmla="*/ 445348 h 1164168"/>
              <a:gd name="connsiteX19" fmla="*/ 883285 w 1562100"/>
              <a:gd name="connsiteY19" fmla="*/ 24343 h 1164168"/>
              <a:gd name="connsiteX20" fmla="*/ 777875 w 1562100"/>
              <a:gd name="connsiteY20" fmla="*/ 19263 h 1164168"/>
              <a:gd name="connsiteX0" fmla="*/ 755015 w 1539240"/>
              <a:gd name="connsiteY0" fmla="*/ 19263 h 1164168"/>
              <a:gd name="connsiteX1" fmla="*/ 424180 w 1539240"/>
              <a:gd name="connsiteY1" fmla="*/ 259928 h 1164168"/>
              <a:gd name="connsiteX2" fmla="*/ 320040 w 1539240"/>
              <a:gd name="connsiteY2" fmla="*/ 414868 h 1164168"/>
              <a:gd name="connsiteX3" fmla="*/ 58420 w 1539240"/>
              <a:gd name="connsiteY3" fmla="*/ 684108 h 1164168"/>
              <a:gd name="connsiteX4" fmla="*/ 0 w 1539240"/>
              <a:gd name="connsiteY4" fmla="*/ 755228 h 1164168"/>
              <a:gd name="connsiteX5" fmla="*/ 33020 w 1539240"/>
              <a:gd name="connsiteY5" fmla="*/ 884768 h 1164168"/>
              <a:gd name="connsiteX6" fmla="*/ 129540 w 1539240"/>
              <a:gd name="connsiteY6" fmla="*/ 953348 h 1164168"/>
              <a:gd name="connsiteX7" fmla="*/ 317500 w 1539240"/>
              <a:gd name="connsiteY7" fmla="*/ 993988 h 1164168"/>
              <a:gd name="connsiteX8" fmla="*/ 497840 w 1539240"/>
              <a:gd name="connsiteY8" fmla="*/ 1052408 h 1164168"/>
              <a:gd name="connsiteX9" fmla="*/ 596900 w 1539240"/>
              <a:gd name="connsiteY9" fmla="*/ 978748 h 1164168"/>
              <a:gd name="connsiteX10" fmla="*/ 914400 w 1539240"/>
              <a:gd name="connsiteY10" fmla="*/ 1133688 h 1164168"/>
              <a:gd name="connsiteX11" fmla="*/ 1097280 w 1539240"/>
              <a:gd name="connsiteY11" fmla="*/ 1164168 h 1164168"/>
              <a:gd name="connsiteX12" fmla="*/ 1221740 w 1539240"/>
              <a:gd name="connsiteY12" fmla="*/ 1159088 h 1164168"/>
              <a:gd name="connsiteX13" fmla="*/ 1371600 w 1539240"/>
              <a:gd name="connsiteY13" fmla="*/ 1133688 h 1164168"/>
              <a:gd name="connsiteX14" fmla="*/ 1501140 w 1539240"/>
              <a:gd name="connsiteY14" fmla="*/ 1090508 h 1164168"/>
              <a:gd name="connsiteX15" fmla="*/ 1539240 w 1539240"/>
              <a:gd name="connsiteY15" fmla="*/ 1014308 h 1164168"/>
              <a:gd name="connsiteX16" fmla="*/ 1498600 w 1539240"/>
              <a:gd name="connsiteY16" fmla="*/ 836508 h 1164168"/>
              <a:gd name="connsiteX17" fmla="*/ 1417320 w 1539240"/>
              <a:gd name="connsiteY17" fmla="*/ 681568 h 1164168"/>
              <a:gd name="connsiteX18" fmla="*/ 1219200 w 1539240"/>
              <a:gd name="connsiteY18" fmla="*/ 445348 h 1164168"/>
              <a:gd name="connsiteX19" fmla="*/ 860425 w 1539240"/>
              <a:gd name="connsiteY19" fmla="*/ 24343 h 1164168"/>
              <a:gd name="connsiteX20" fmla="*/ 755015 w 1539240"/>
              <a:gd name="connsiteY20" fmla="*/ 19263 h 1164168"/>
              <a:gd name="connsiteX0" fmla="*/ 755015 w 1539240"/>
              <a:gd name="connsiteY0" fmla="*/ 19263 h 1164168"/>
              <a:gd name="connsiteX1" fmla="*/ 424180 w 1539240"/>
              <a:gd name="connsiteY1" fmla="*/ 259928 h 1164168"/>
              <a:gd name="connsiteX2" fmla="*/ 320040 w 1539240"/>
              <a:gd name="connsiteY2" fmla="*/ 414868 h 1164168"/>
              <a:gd name="connsiteX3" fmla="*/ 58420 w 1539240"/>
              <a:gd name="connsiteY3" fmla="*/ 684108 h 1164168"/>
              <a:gd name="connsiteX4" fmla="*/ 0 w 1539240"/>
              <a:gd name="connsiteY4" fmla="*/ 755228 h 1164168"/>
              <a:gd name="connsiteX5" fmla="*/ 33020 w 1539240"/>
              <a:gd name="connsiteY5" fmla="*/ 884768 h 1164168"/>
              <a:gd name="connsiteX6" fmla="*/ 129540 w 1539240"/>
              <a:gd name="connsiteY6" fmla="*/ 953348 h 1164168"/>
              <a:gd name="connsiteX7" fmla="*/ 317500 w 1539240"/>
              <a:gd name="connsiteY7" fmla="*/ 993988 h 1164168"/>
              <a:gd name="connsiteX8" fmla="*/ 497840 w 1539240"/>
              <a:gd name="connsiteY8" fmla="*/ 1052408 h 1164168"/>
              <a:gd name="connsiteX9" fmla="*/ 596900 w 1539240"/>
              <a:gd name="connsiteY9" fmla="*/ 978748 h 1164168"/>
              <a:gd name="connsiteX10" fmla="*/ 914400 w 1539240"/>
              <a:gd name="connsiteY10" fmla="*/ 1133688 h 1164168"/>
              <a:gd name="connsiteX11" fmla="*/ 1097280 w 1539240"/>
              <a:gd name="connsiteY11" fmla="*/ 1164168 h 1164168"/>
              <a:gd name="connsiteX12" fmla="*/ 1221740 w 1539240"/>
              <a:gd name="connsiteY12" fmla="*/ 1159088 h 1164168"/>
              <a:gd name="connsiteX13" fmla="*/ 1371600 w 1539240"/>
              <a:gd name="connsiteY13" fmla="*/ 1133688 h 1164168"/>
              <a:gd name="connsiteX14" fmla="*/ 1501140 w 1539240"/>
              <a:gd name="connsiteY14" fmla="*/ 1090508 h 1164168"/>
              <a:gd name="connsiteX15" fmla="*/ 1539240 w 1539240"/>
              <a:gd name="connsiteY15" fmla="*/ 1014308 h 1164168"/>
              <a:gd name="connsiteX16" fmla="*/ 1498600 w 1539240"/>
              <a:gd name="connsiteY16" fmla="*/ 836508 h 1164168"/>
              <a:gd name="connsiteX17" fmla="*/ 1417320 w 1539240"/>
              <a:gd name="connsiteY17" fmla="*/ 681568 h 1164168"/>
              <a:gd name="connsiteX18" fmla="*/ 1219200 w 1539240"/>
              <a:gd name="connsiteY18" fmla="*/ 445348 h 1164168"/>
              <a:gd name="connsiteX19" fmla="*/ 860425 w 1539240"/>
              <a:gd name="connsiteY19" fmla="*/ 24343 h 1164168"/>
              <a:gd name="connsiteX20" fmla="*/ 755015 w 1539240"/>
              <a:gd name="connsiteY20" fmla="*/ 19263 h 1164168"/>
              <a:gd name="connsiteX0" fmla="*/ 760853 w 1545078"/>
              <a:gd name="connsiteY0" fmla="*/ 19263 h 1164168"/>
              <a:gd name="connsiteX1" fmla="*/ 430018 w 1545078"/>
              <a:gd name="connsiteY1" fmla="*/ 259928 h 1164168"/>
              <a:gd name="connsiteX2" fmla="*/ 325878 w 1545078"/>
              <a:gd name="connsiteY2" fmla="*/ 414868 h 1164168"/>
              <a:gd name="connsiteX3" fmla="*/ 64258 w 1545078"/>
              <a:gd name="connsiteY3" fmla="*/ 684108 h 1164168"/>
              <a:gd name="connsiteX4" fmla="*/ 5838 w 1545078"/>
              <a:gd name="connsiteY4" fmla="*/ 755228 h 1164168"/>
              <a:gd name="connsiteX5" fmla="*/ 38858 w 1545078"/>
              <a:gd name="connsiteY5" fmla="*/ 884768 h 1164168"/>
              <a:gd name="connsiteX6" fmla="*/ 135378 w 1545078"/>
              <a:gd name="connsiteY6" fmla="*/ 953348 h 1164168"/>
              <a:gd name="connsiteX7" fmla="*/ 323338 w 1545078"/>
              <a:gd name="connsiteY7" fmla="*/ 993988 h 1164168"/>
              <a:gd name="connsiteX8" fmla="*/ 503678 w 1545078"/>
              <a:gd name="connsiteY8" fmla="*/ 1052408 h 1164168"/>
              <a:gd name="connsiteX9" fmla="*/ 602738 w 1545078"/>
              <a:gd name="connsiteY9" fmla="*/ 978748 h 1164168"/>
              <a:gd name="connsiteX10" fmla="*/ 920238 w 1545078"/>
              <a:gd name="connsiteY10" fmla="*/ 1133688 h 1164168"/>
              <a:gd name="connsiteX11" fmla="*/ 1103118 w 1545078"/>
              <a:gd name="connsiteY11" fmla="*/ 1164168 h 1164168"/>
              <a:gd name="connsiteX12" fmla="*/ 1227578 w 1545078"/>
              <a:gd name="connsiteY12" fmla="*/ 1159088 h 1164168"/>
              <a:gd name="connsiteX13" fmla="*/ 1377438 w 1545078"/>
              <a:gd name="connsiteY13" fmla="*/ 1133688 h 1164168"/>
              <a:gd name="connsiteX14" fmla="*/ 1506978 w 1545078"/>
              <a:gd name="connsiteY14" fmla="*/ 1090508 h 1164168"/>
              <a:gd name="connsiteX15" fmla="*/ 1545078 w 1545078"/>
              <a:gd name="connsiteY15" fmla="*/ 1014308 h 1164168"/>
              <a:gd name="connsiteX16" fmla="*/ 1504438 w 1545078"/>
              <a:gd name="connsiteY16" fmla="*/ 836508 h 1164168"/>
              <a:gd name="connsiteX17" fmla="*/ 1423158 w 1545078"/>
              <a:gd name="connsiteY17" fmla="*/ 681568 h 1164168"/>
              <a:gd name="connsiteX18" fmla="*/ 1225038 w 1545078"/>
              <a:gd name="connsiteY18" fmla="*/ 445348 h 1164168"/>
              <a:gd name="connsiteX19" fmla="*/ 866263 w 1545078"/>
              <a:gd name="connsiteY19" fmla="*/ 24343 h 1164168"/>
              <a:gd name="connsiteX20" fmla="*/ 760853 w 1545078"/>
              <a:gd name="connsiteY20" fmla="*/ 19263 h 116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545078" h="1164168">
                <a:moveTo>
                  <a:pt x="760853" y="19263"/>
                </a:moveTo>
                <a:lnTo>
                  <a:pt x="430018" y="259928"/>
                </a:lnTo>
                <a:lnTo>
                  <a:pt x="325878" y="414868"/>
                </a:lnTo>
                <a:lnTo>
                  <a:pt x="64258" y="684108"/>
                </a:lnTo>
                <a:cubicBezTo>
                  <a:pt x="44785" y="707815"/>
                  <a:pt x="25311" y="704851"/>
                  <a:pt x="5838" y="755228"/>
                </a:cubicBezTo>
                <a:cubicBezTo>
                  <a:pt x="-15540" y="788883"/>
                  <a:pt x="27851" y="841588"/>
                  <a:pt x="38858" y="884768"/>
                </a:cubicBezTo>
                <a:lnTo>
                  <a:pt x="135378" y="953348"/>
                </a:lnTo>
                <a:lnTo>
                  <a:pt x="323338" y="993988"/>
                </a:lnTo>
                <a:lnTo>
                  <a:pt x="503678" y="1052408"/>
                </a:lnTo>
                <a:lnTo>
                  <a:pt x="602738" y="978748"/>
                </a:lnTo>
                <a:lnTo>
                  <a:pt x="920238" y="1133688"/>
                </a:lnTo>
                <a:lnTo>
                  <a:pt x="1103118" y="1164168"/>
                </a:lnTo>
                <a:lnTo>
                  <a:pt x="1227578" y="1159088"/>
                </a:lnTo>
                <a:lnTo>
                  <a:pt x="1377438" y="1133688"/>
                </a:lnTo>
                <a:lnTo>
                  <a:pt x="1506978" y="1090508"/>
                </a:lnTo>
                <a:lnTo>
                  <a:pt x="1545078" y="1014308"/>
                </a:lnTo>
                <a:lnTo>
                  <a:pt x="1504438" y="836508"/>
                </a:lnTo>
                <a:lnTo>
                  <a:pt x="1423158" y="681568"/>
                </a:lnTo>
                <a:lnTo>
                  <a:pt x="1225038" y="445348"/>
                </a:lnTo>
                <a:lnTo>
                  <a:pt x="866263" y="24343"/>
                </a:lnTo>
                <a:cubicBezTo>
                  <a:pt x="810171" y="-21800"/>
                  <a:pt x="801705" y="10161"/>
                  <a:pt x="760853" y="19263"/>
                </a:cubicBezTo>
                <a:close/>
              </a:path>
            </a:pathLst>
          </a:custGeom>
          <a:noFill/>
          <a:ln w="76200">
            <a:solidFill>
              <a:srgbClr val="D8B6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onnector: Curved 25">
            <a:extLst>
              <a:ext uri="{FF2B5EF4-FFF2-40B4-BE49-F238E27FC236}">
                <a16:creationId xmlns:a16="http://schemas.microsoft.com/office/drawing/2014/main" id="{84F03A7F-E907-293C-4E43-C54FF72EE4A8}"/>
              </a:ext>
            </a:extLst>
          </p:cNvPr>
          <p:cNvCxnSpPr>
            <a:cxnSpLocks/>
          </p:cNvCxnSpPr>
          <p:nvPr/>
        </p:nvCxnSpPr>
        <p:spPr>
          <a:xfrm rot="10800000" flipV="1">
            <a:off x="2646223" y="3325352"/>
            <a:ext cx="2119378" cy="809767"/>
          </a:xfrm>
          <a:prstGeom prst="curvedConnector3">
            <a:avLst>
              <a:gd name="adj1" fmla="val 50000"/>
            </a:avLst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ultiplikationszeichen 15">
            <a:extLst>
              <a:ext uri="{FF2B5EF4-FFF2-40B4-BE49-F238E27FC236}">
                <a16:creationId xmlns:a16="http://schemas.microsoft.com/office/drawing/2014/main" id="{469BE3CD-C339-0A9A-3FFC-D83B46159CF6}"/>
              </a:ext>
            </a:extLst>
          </p:cNvPr>
          <p:cNvSpPr/>
          <p:nvPr/>
        </p:nvSpPr>
        <p:spPr>
          <a:xfrm flipH="1">
            <a:off x="4869846" y="3196060"/>
            <a:ext cx="258586" cy="258586"/>
          </a:xfrm>
          <a:prstGeom prst="mathMultiply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oogle Shape;77;p15">
            <a:extLst>
              <a:ext uri="{FF2B5EF4-FFF2-40B4-BE49-F238E27FC236}">
                <a16:creationId xmlns:a16="http://schemas.microsoft.com/office/drawing/2014/main" id="{E62A5721-E54F-B11E-136C-DB4BCDC31B19}"/>
              </a:ext>
            </a:extLst>
          </p:cNvPr>
          <p:cNvSpPr txBox="1">
            <a:spLocks/>
          </p:cNvSpPr>
          <p:nvPr/>
        </p:nvSpPr>
        <p:spPr>
          <a:xfrm>
            <a:off x="-51901" y="1820701"/>
            <a:ext cx="3352424" cy="8383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1800">
                <a:highlight>
                  <a:schemeClr val="lt1"/>
                </a:highlight>
              </a:rPr>
              <a:t>Tampere House</a:t>
            </a:r>
          </a:p>
          <a:p>
            <a:r>
              <a:rPr lang="de-DE" sz="1800">
                <a:highlight>
                  <a:schemeClr val="lt1"/>
                </a:highlight>
              </a:rPr>
              <a:t> (Collaborative </a:t>
            </a:r>
            <a:r>
              <a:rPr lang="de-DE" sz="1800" err="1">
                <a:highlight>
                  <a:schemeClr val="lt1"/>
                </a:highlight>
              </a:rPr>
              <a:t>work</a:t>
            </a:r>
            <a:r>
              <a:rPr lang="de-DE" sz="1800">
                <a:highlight>
                  <a:schemeClr val="lt1"/>
                </a:highlight>
              </a:rPr>
              <a:t> </a:t>
            </a:r>
            <a:r>
              <a:rPr lang="de-DE" sz="1800" err="1">
                <a:highlight>
                  <a:schemeClr val="lt1"/>
                </a:highlight>
              </a:rPr>
              <a:t>space</a:t>
            </a:r>
            <a:r>
              <a:rPr lang="de-DE" sz="1800">
                <a:highlight>
                  <a:schemeClr val="lt1"/>
                </a:highlight>
              </a:rPr>
              <a:t>)</a:t>
            </a:r>
            <a:endParaRPr lang="en-US" sz="1800">
              <a:highlight>
                <a:schemeClr val="lt1"/>
              </a:highlight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208A999-47A6-FB8F-149E-7E18374B4B58}"/>
              </a:ext>
            </a:extLst>
          </p:cNvPr>
          <p:cNvSpPr txBox="1"/>
          <p:nvPr/>
        </p:nvSpPr>
        <p:spPr>
          <a:xfrm>
            <a:off x="6186299" y="1218554"/>
            <a:ext cx="2834859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err="1"/>
              <a:t>Booking</a:t>
            </a:r>
            <a:r>
              <a:rPr lang="de-DE"/>
              <a:t> </a:t>
            </a:r>
            <a:r>
              <a:rPr lang="de-DE" err="1"/>
              <a:t>system</a:t>
            </a:r>
            <a:r>
              <a:rPr lang="de-DE"/>
              <a:t> for </a:t>
            </a:r>
            <a:r>
              <a:rPr lang="de-DE" err="1"/>
              <a:t>vacant</a:t>
            </a:r>
            <a:r>
              <a:rPr lang="de-DE"/>
              <a:t> </a:t>
            </a:r>
            <a:r>
              <a:rPr lang="de-DE" err="1"/>
              <a:t>offices</a:t>
            </a:r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DA0534A-3F5E-39C4-22DE-CFC57BBB2091}"/>
              </a:ext>
            </a:extLst>
          </p:cNvPr>
          <p:cNvSpPr txBox="1"/>
          <p:nvPr/>
        </p:nvSpPr>
        <p:spPr>
          <a:xfrm>
            <a:off x="6186299" y="1612150"/>
            <a:ext cx="1463260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err="1"/>
              <a:t>Place-branding</a:t>
            </a:r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ADD1CDE-E501-2C9D-A1BF-79E431F64544}"/>
              </a:ext>
            </a:extLst>
          </p:cNvPr>
          <p:cNvSpPr txBox="1"/>
          <p:nvPr/>
        </p:nvSpPr>
        <p:spPr>
          <a:xfrm>
            <a:off x="6186299" y="2005746"/>
            <a:ext cx="1828800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/>
              <a:t>Free </a:t>
            </a:r>
            <a:r>
              <a:rPr lang="de-DE" err="1"/>
              <a:t>bike-sharing</a:t>
            </a:r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0ECBD75-E94E-45A6-5048-C762D53AEC46}"/>
              </a:ext>
            </a:extLst>
          </p:cNvPr>
          <p:cNvSpPr txBox="1"/>
          <p:nvPr/>
        </p:nvSpPr>
        <p:spPr>
          <a:xfrm>
            <a:off x="6186299" y="2399342"/>
            <a:ext cx="2119378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err="1"/>
              <a:t>Autonomous</a:t>
            </a:r>
            <a:r>
              <a:rPr lang="de-DE"/>
              <a:t> </a:t>
            </a:r>
            <a:r>
              <a:rPr lang="de-DE" err="1"/>
              <a:t>shuttles</a:t>
            </a:r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66E7423B-5B12-7471-0CC6-0BD6AC33A0B7}"/>
              </a:ext>
            </a:extLst>
          </p:cNvPr>
          <p:cNvSpPr txBox="1"/>
          <p:nvPr/>
        </p:nvSpPr>
        <p:spPr>
          <a:xfrm>
            <a:off x="6186299" y="2792938"/>
            <a:ext cx="2292723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err="1"/>
              <a:t>Roof</a:t>
            </a:r>
            <a:r>
              <a:rPr lang="de-DE"/>
              <a:t> </a:t>
            </a:r>
            <a:r>
              <a:rPr lang="de-DE" err="1"/>
              <a:t>gardens</a:t>
            </a:r>
            <a:r>
              <a:rPr lang="de-DE"/>
              <a:t> and </a:t>
            </a:r>
            <a:r>
              <a:rPr lang="de-DE" err="1"/>
              <a:t>farms</a:t>
            </a:r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1BFC17C-CF5C-6E13-5B1D-D4C4CBD72F5D}"/>
              </a:ext>
            </a:extLst>
          </p:cNvPr>
          <p:cNvSpPr txBox="1"/>
          <p:nvPr/>
        </p:nvSpPr>
        <p:spPr>
          <a:xfrm>
            <a:off x="6186299" y="3186534"/>
            <a:ext cx="2635650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err="1"/>
              <a:t>Reusing</a:t>
            </a:r>
            <a:r>
              <a:rPr lang="de-DE"/>
              <a:t> heat from </a:t>
            </a:r>
            <a:r>
              <a:rPr lang="de-DE" err="1"/>
              <a:t>data</a:t>
            </a:r>
            <a:r>
              <a:rPr lang="de-DE"/>
              <a:t> center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B9BF4685-0550-9A2A-69EA-3CF6422A48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28" y="2555635"/>
            <a:ext cx="2552158" cy="23781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49087288-6F79-660A-9209-0249D09E4710}"/>
              </a:ext>
            </a:extLst>
          </p:cNvPr>
          <p:cNvSpPr txBox="1"/>
          <p:nvPr/>
        </p:nvSpPr>
        <p:spPr>
          <a:xfrm>
            <a:off x="6186299" y="3580132"/>
            <a:ext cx="2119378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dirty="0"/>
              <a:t>Connection </a:t>
            </a:r>
            <a:r>
              <a:rPr lang="de-DE" dirty="0" err="1"/>
              <a:t>to</a:t>
            </a:r>
            <a:r>
              <a:rPr lang="de-DE" dirty="0"/>
              <a:t> Tampere</a:t>
            </a:r>
          </a:p>
        </p:txBody>
      </p:sp>
    </p:spTree>
    <p:extLst>
      <p:ext uri="{BB962C8B-B14F-4D97-AF65-F5344CB8AC3E}">
        <p14:creationId xmlns:p14="http://schemas.microsoft.com/office/powerpoint/2010/main" val="3666752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727F3C-9A4C-E5DE-5D0D-20FCD944A808}"/>
              </a:ext>
            </a:extLst>
          </p:cNvPr>
          <p:cNvPicPr/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50000"/>
                    </a14:imgEffect>
                  </a14:imgLayer>
                </a14:imgProps>
              </a:ext>
            </a:extLst>
          </a:blip>
          <a:srcRect t="502" b="3872"/>
          <a:stretch/>
        </p:blipFill>
        <p:spPr>
          <a:xfrm>
            <a:off x="-317169" y="0"/>
            <a:ext cx="11129107" cy="6260123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EAA1CF4-ED42-1451-082C-B8C9FD6935AB}"/>
              </a:ext>
            </a:extLst>
          </p:cNvPr>
          <p:cNvSpPr/>
          <p:nvPr/>
        </p:nvSpPr>
        <p:spPr>
          <a:xfrm>
            <a:off x="2637536" y="658368"/>
            <a:ext cx="3523884" cy="3655782"/>
          </a:xfrm>
          <a:custGeom>
            <a:avLst/>
            <a:gdLst>
              <a:gd name="connsiteX0" fmla="*/ 140208 w 3474720"/>
              <a:gd name="connsiteY0" fmla="*/ 652272 h 3444240"/>
              <a:gd name="connsiteX1" fmla="*/ 0 w 3474720"/>
              <a:gd name="connsiteY1" fmla="*/ 1420368 h 3444240"/>
              <a:gd name="connsiteX2" fmla="*/ 859536 w 3474720"/>
              <a:gd name="connsiteY2" fmla="*/ 1987296 h 3444240"/>
              <a:gd name="connsiteX3" fmla="*/ 2176272 w 3474720"/>
              <a:gd name="connsiteY3" fmla="*/ 2950464 h 3444240"/>
              <a:gd name="connsiteX4" fmla="*/ 2840736 w 3474720"/>
              <a:gd name="connsiteY4" fmla="*/ 3364992 h 3444240"/>
              <a:gd name="connsiteX5" fmla="*/ 3206496 w 3474720"/>
              <a:gd name="connsiteY5" fmla="*/ 3444240 h 3444240"/>
              <a:gd name="connsiteX6" fmla="*/ 3395472 w 3474720"/>
              <a:gd name="connsiteY6" fmla="*/ 3395472 h 3444240"/>
              <a:gd name="connsiteX7" fmla="*/ 3468624 w 3474720"/>
              <a:gd name="connsiteY7" fmla="*/ 3334512 h 3444240"/>
              <a:gd name="connsiteX8" fmla="*/ 3474720 w 3474720"/>
              <a:gd name="connsiteY8" fmla="*/ 3182112 h 3444240"/>
              <a:gd name="connsiteX9" fmla="*/ 3419856 w 3474720"/>
              <a:gd name="connsiteY9" fmla="*/ 2956560 h 3444240"/>
              <a:gd name="connsiteX10" fmla="*/ 2999232 w 3474720"/>
              <a:gd name="connsiteY10" fmla="*/ 1542288 h 3444240"/>
              <a:gd name="connsiteX11" fmla="*/ 2956560 w 3474720"/>
              <a:gd name="connsiteY11" fmla="*/ 1298448 h 3444240"/>
              <a:gd name="connsiteX12" fmla="*/ 2859024 w 3474720"/>
              <a:gd name="connsiteY12" fmla="*/ 975360 h 3444240"/>
              <a:gd name="connsiteX13" fmla="*/ 2731008 w 3474720"/>
              <a:gd name="connsiteY13" fmla="*/ 762000 h 3444240"/>
              <a:gd name="connsiteX14" fmla="*/ 2529840 w 3474720"/>
              <a:gd name="connsiteY14" fmla="*/ 499872 h 3444240"/>
              <a:gd name="connsiteX15" fmla="*/ 2157984 w 3474720"/>
              <a:gd name="connsiteY15" fmla="*/ 42672 h 3444240"/>
              <a:gd name="connsiteX16" fmla="*/ 2060448 w 3474720"/>
              <a:gd name="connsiteY16" fmla="*/ 0 h 3444240"/>
              <a:gd name="connsiteX17" fmla="*/ 1901952 w 3474720"/>
              <a:gd name="connsiteY17" fmla="*/ 42672 h 3444240"/>
              <a:gd name="connsiteX18" fmla="*/ 1719072 w 3474720"/>
              <a:gd name="connsiteY18" fmla="*/ 207264 h 3444240"/>
              <a:gd name="connsiteX19" fmla="*/ 1432560 w 3474720"/>
              <a:gd name="connsiteY19" fmla="*/ 548640 h 3444240"/>
              <a:gd name="connsiteX20" fmla="*/ 1286256 w 3474720"/>
              <a:gd name="connsiteY20" fmla="*/ 701040 h 3444240"/>
              <a:gd name="connsiteX21" fmla="*/ 1115568 w 3474720"/>
              <a:gd name="connsiteY21" fmla="*/ 804672 h 3444240"/>
              <a:gd name="connsiteX22" fmla="*/ 890016 w 3474720"/>
              <a:gd name="connsiteY22" fmla="*/ 853440 h 3444240"/>
              <a:gd name="connsiteX23" fmla="*/ 737616 w 3474720"/>
              <a:gd name="connsiteY23" fmla="*/ 829056 h 3444240"/>
              <a:gd name="connsiteX24" fmla="*/ 347472 w 3474720"/>
              <a:gd name="connsiteY24" fmla="*/ 701040 h 3444240"/>
              <a:gd name="connsiteX25" fmla="*/ 140208 w 3474720"/>
              <a:gd name="connsiteY25" fmla="*/ 652272 h 3444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474720" h="3444240">
                <a:moveTo>
                  <a:pt x="140208" y="652272"/>
                </a:moveTo>
                <a:lnTo>
                  <a:pt x="0" y="1420368"/>
                </a:lnTo>
                <a:lnTo>
                  <a:pt x="859536" y="1987296"/>
                </a:lnTo>
                <a:lnTo>
                  <a:pt x="2176272" y="2950464"/>
                </a:lnTo>
                <a:lnTo>
                  <a:pt x="2840736" y="3364992"/>
                </a:lnTo>
                <a:lnTo>
                  <a:pt x="3206496" y="3444240"/>
                </a:lnTo>
                <a:lnTo>
                  <a:pt x="3395472" y="3395472"/>
                </a:lnTo>
                <a:lnTo>
                  <a:pt x="3468624" y="3334512"/>
                </a:lnTo>
                <a:lnTo>
                  <a:pt x="3474720" y="3182112"/>
                </a:lnTo>
                <a:lnTo>
                  <a:pt x="3419856" y="2956560"/>
                </a:lnTo>
                <a:lnTo>
                  <a:pt x="2999232" y="1542288"/>
                </a:lnTo>
                <a:lnTo>
                  <a:pt x="2956560" y="1298448"/>
                </a:lnTo>
                <a:lnTo>
                  <a:pt x="2859024" y="975360"/>
                </a:lnTo>
                <a:lnTo>
                  <a:pt x="2731008" y="762000"/>
                </a:lnTo>
                <a:lnTo>
                  <a:pt x="2529840" y="499872"/>
                </a:lnTo>
                <a:lnTo>
                  <a:pt x="2157984" y="42672"/>
                </a:lnTo>
                <a:lnTo>
                  <a:pt x="2060448" y="0"/>
                </a:lnTo>
                <a:lnTo>
                  <a:pt x="1901952" y="42672"/>
                </a:lnTo>
                <a:lnTo>
                  <a:pt x="1719072" y="207264"/>
                </a:lnTo>
                <a:lnTo>
                  <a:pt x="1432560" y="548640"/>
                </a:lnTo>
                <a:lnTo>
                  <a:pt x="1286256" y="701040"/>
                </a:lnTo>
                <a:lnTo>
                  <a:pt x="1115568" y="804672"/>
                </a:lnTo>
                <a:lnTo>
                  <a:pt x="890016" y="853440"/>
                </a:lnTo>
                <a:lnTo>
                  <a:pt x="737616" y="829056"/>
                </a:lnTo>
                <a:lnTo>
                  <a:pt x="347472" y="701040"/>
                </a:lnTo>
                <a:lnTo>
                  <a:pt x="140208" y="652272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Google Shape;162;p26"/>
          <p:cNvSpPr txBox="1">
            <a:spLocks noGrp="1"/>
          </p:cNvSpPr>
          <p:nvPr>
            <p:ph type="ctrTitle"/>
          </p:nvPr>
        </p:nvSpPr>
        <p:spPr>
          <a:xfrm>
            <a:off x="-115020" y="258855"/>
            <a:ext cx="4107900" cy="8955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4400" err="1">
                <a:latin typeface="Arial" panose="020B0604020202020204" pitchFamily="34" charset="0"/>
                <a:cs typeface="Arial" panose="020B0604020202020204" pitchFamily="34" charset="0"/>
              </a:rPr>
              <a:t>Taidepolis</a:t>
            </a:r>
            <a:endParaRPr sz="4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D939E0-F220-6F96-CBD4-3BEAB5CB9A8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solidFill>
            <a:schemeClr val="tx1"/>
          </a:solidFill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bg1"/>
                </a:solidFill>
              </a:rPr>
              <a:t>19</a:t>
            </a:fld>
            <a:endParaRPr lang="en">
              <a:solidFill>
                <a:schemeClr val="bg1"/>
              </a:solidFill>
            </a:endParaRPr>
          </a:p>
        </p:txBody>
      </p:sp>
      <p:sp>
        <p:nvSpPr>
          <p:cNvPr id="18" name="Google Shape;77;p15">
            <a:extLst>
              <a:ext uri="{FF2B5EF4-FFF2-40B4-BE49-F238E27FC236}">
                <a16:creationId xmlns:a16="http://schemas.microsoft.com/office/drawing/2014/main" id="{E61825CE-EA4F-2EDA-4325-0BFE883D569C}"/>
              </a:ext>
            </a:extLst>
          </p:cNvPr>
          <p:cNvSpPr txBox="1">
            <a:spLocks/>
          </p:cNvSpPr>
          <p:nvPr/>
        </p:nvSpPr>
        <p:spPr>
          <a:xfrm>
            <a:off x="6679816" y="856681"/>
            <a:ext cx="1676212" cy="4191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1800">
                <a:highlight>
                  <a:schemeClr val="lt1"/>
                </a:highlight>
              </a:rPr>
              <a:t>Event Space </a:t>
            </a:r>
            <a:endParaRPr lang="en-US" sz="1800">
              <a:highlight>
                <a:schemeClr val="lt1"/>
              </a:highlight>
            </a:endParaRPr>
          </a:p>
        </p:txBody>
      </p:sp>
      <p:sp>
        <p:nvSpPr>
          <p:cNvPr id="20" name="Multiplikationszeichen 19">
            <a:extLst>
              <a:ext uri="{FF2B5EF4-FFF2-40B4-BE49-F238E27FC236}">
                <a16:creationId xmlns:a16="http://schemas.microsoft.com/office/drawing/2014/main" id="{6AD87904-04E5-F968-7EA3-9360D2932046}"/>
              </a:ext>
            </a:extLst>
          </p:cNvPr>
          <p:cNvSpPr/>
          <p:nvPr/>
        </p:nvSpPr>
        <p:spPr>
          <a:xfrm flipH="1">
            <a:off x="4572000" y="895769"/>
            <a:ext cx="258586" cy="258586"/>
          </a:xfrm>
          <a:prstGeom prst="mathMultiply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CCFF7110-DA51-43EE-72DD-F31DB563F4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4654" y="1343134"/>
            <a:ext cx="2455509" cy="1380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5" name="Connector: Curved 25">
            <a:extLst>
              <a:ext uri="{FF2B5EF4-FFF2-40B4-BE49-F238E27FC236}">
                <a16:creationId xmlns:a16="http://schemas.microsoft.com/office/drawing/2014/main" id="{9B27CD86-BAF6-2AFA-9621-7B4E14FDFF00}"/>
              </a:ext>
            </a:extLst>
          </p:cNvPr>
          <p:cNvCxnSpPr>
            <a:cxnSpLocks/>
          </p:cNvCxnSpPr>
          <p:nvPr/>
        </p:nvCxnSpPr>
        <p:spPr>
          <a:xfrm>
            <a:off x="4915617" y="1066257"/>
            <a:ext cx="1176396" cy="937962"/>
          </a:xfrm>
          <a:prstGeom prst="curvedConnector3">
            <a:avLst>
              <a:gd name="adj1" fmla="val 50000"/>
            </a:avLst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2" descr="The Inspiring Murals of Lingya District - Get Me To Taiwan">
            <a:extLst>
              <a:ext uri="{FF2B5EF4-FFF2-40B4-BE49-F238E27FC236}">
                <a16:creationId xmlns:a16="http://schemas.microsoft.com/office/drawing/2014/main" id="{B07147CB-B2AE-7B8F-1DD6-D80B40F72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6" y="2613221"/>
            <a:ext cx="3076893" cy="20499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Google Shape;77;p15">
            <a:extLst>
              <a:ext uri="{FF2B5EF4-FFF2-40B4-BE49-F238E27FC236}">
                <a16:creationId xmlns:a16="http://schemas.microsoft.com/office/drawing/2014/main" id="{6461B322-8767-8A5A-EC86-E14489E787DC}"/>
              </a:ext>
            </a:extLst>
          </p:cNvPr>
          <p:cNvSpPr txBox="1">
            <a:spLocks/>
          </p:cNvSpPr>
          <p:nvPr/>
        </p:nvSpPr>
        <p:spPr>
          <a:xfrm>
            <a:off x="-13090" y="4678905"/>
            <a:ext cx="3246504" cy="5143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1800" err="1">
                <a:highlight>
                  <a:schemeClr val="lt1"/>
                </a:highlight>
              </a:rPr>
              <a:t>Reimagined</a:t>
            </a:r>
            <a:r>
              <a:rPr lang="de-DE" sz="1800">
                <a:highlight>
                  <a:schemeClr val="lt1"/>
                </a:highlight>
              </a:rPr>
              <a:t> </a:t>
            </a:r>
            <a:r>
              <a:rPr lang="de-DE" sz="1800" dirty="0" err="1">
                <a:highlight>
                  <a:schemeClr val="lt1"/>
                </a:highlight>
              </a:rPr>
              <a:t>office</a:t>
            </a:r>
            <a:r>
              <a:rPr lang="de-DE" sz="1800">
                <a:highlight>
                  <a:schemeClr val="lt1"/>
                </a:highlight>
              </a:rPr>
              <a:t> </a:t>
            </a:r>
            <a:r>
              <a:rPr lang="de-DE" sz="1800" err="1">
                <a:highlight>
                  <a:schemeClr val="lt1"/>
                </a:highlight>
              </a:rPr>
              <a:t>buildings</a:t>
            </a:r>
            <a:endParaRPr lang="en-US" sz="1800">
              <a:highlight>
                <a:schemeClr val="lt1"/>
              </a:highlight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0A1979F7-27CC-7417-7E48-84E89F2A2ED6}"/>
              </a:ext>
            </a:extLst>
          </p:cNvPr>
          <p:cNvSpPr txBox="1"/>
          <p:nvPr/>
        </p:nvSpPr>
        <p:spPr>
          <a:xfrm>
            <a:off x="6174654" y="2492422"/>
            <a:ext cx="683346" cy="230832"/>
          </a:xfrm>
          <a:prstGeom prst="rect">
            <a:avLst/>
          </a:prstGeom>
          <a:solidFill>
            <a:srgbClr val="F6F9FE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900" err="1"/>
              <a:t>Swimply</a:t>
            </a:r>
            <a:endParaRPr lang="de-DE" sz="900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315A079E-F590-B5C1-45BD-8EA792A8D280}"/>
              </a:ext>
            </a:extLst>
          </p:cNvPr>
          <p:cNvSpPr txBox="1"/>
          <p:nvPr/>
        </p:nvSpPr>
        <p:spPr>
          <a:xfrm>
            <a:off x="71716" y="4432938"/>
            <a:ext cx="1042237" cy="230832"/>
          </a:xfrm>
          <a:prstGeom prst="rect">
            <a:avLst/>
          </a:prstGeom>
          <a:solidFill>
            <a:srgbClr val="F6F9FE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900" err="1"/>
              <a:t>Getmetotaiwan</a:t>
            </a:r>
            <a:endParaRPr lang="de-DE" sz="90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58C9C28-42A7-674E-6C66-9B55A48038AA}"/>
              </a:ext>
            </a:extLst>
          </p:cNvPr>
          <p:cNvSpPr txBox="1"/>
          <p:nvPr/>
        </p:nvSpPr>
        <p:spPr>
          <a:xfrm>
            <a:off x="6161420" y="2954186"/>
            <a:ext cx="2637536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600" dirty="0"/>
              <a:t>Offices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artists</a:t>
            </a:r>
            <a:r>
              <a:rPr lang="de-DE" sz="1600" dirty="0"/>
              <a:t>, </a:t>
            </a:r>
            <a:r>
              <a:rPr lang="de-DE" sz="1600" dirty="0" err="1"/>
              <a:t>craftsmen</a:t>
            </a:r>
            <a:r>
              <a:rPr lang="de-DE" sz="1600" dirty="0"/>
              <a:t> and </a:t>
            </a:r>
            <a:r>
              <a:rPr lang="de-DE" sz="1600" dirty="0" err="1"/>
              <a:t>musicians</a:t>
            </a:r>
            <a:endParaRPr lang="de-DE" sz="16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91027A3-D949-5545-7249-968D32D0F2C9}"/>
              </a:ext>
            </a:extLst>
          </p:cNvPr>
          <p:cNvSpPr txBox="1"/>
          <p:nvPr/>
        </p:nvSpPr>
        <p:spPr>
          <a:xfrm>
            <a:off x="6161420" y="3566700"/>
            <a:ext cx="2637536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600" dirty="0" err="1"/>
              <a:t>Vacant</a:t>
            </a:r>
            <a:r>
              <a:rPr lang="de-DE" sz="1600" dirty="0"/>
              <a:t> </a:t>
            </a:r>
            <a:r>
              <a:rPr lang="de-DE" sz="1600" dirty="0" err="1"/>
              <a:t>warehouses</a:t>
            </a:r>
            <a:r>
              <a:rPr lang="de-DE" sz="1600" dirty="0"/>
              <a:t> for events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C85FFFF-BA21-3FEF-50E9-91100D8A71DC}"/>
              </a:ext>
            </a:extLst>
          </p:cNvPr>
          <p:cNvSpPr/>
          <p:nvPr/>
        </p:nvSpPr>
        <p:spPr>
          <a:xfrm>
            <a:off x="3166336" y="-1011177"/>
            <a:ext cx="3034978" cy="682330"/>
          </a:xfrm>
          <a:custGeom>
            <a:avLst/>
            <a:gdLst>
              <a:gd name="connsiteX0" fmla="*/ 34290 w 2792730"/>
              <a:gd name="connsiteY0" fmla="*/ 0 h 670560"/>
              <a:gd name="connsiteX1" fmla="*/ 0 w 2792730"/>
              <a:gd name="connsiteY1" fmla="*/ 247650 h 670560"/>
              <a:gd name="connsiteX2" fmla="*/ 613410 w 2792730"/>
              <a:gd name="connsiteY2" fmla="*/ 392430 h 670560"/>
              <a:gd name="connsiteX3" fmla="*/ 819150 w 2792730"/>
              <a:gd name="connsiteY3" fmla="*/ 441960 h 670560"/>
              <a:gd name="connsiteX4" fmla="*/ 1181100 w 2792730"/>
              <a:gd name="connsiteY4" fmla="*/ 586740 h 670560"/>
              <a:gd name="connsiteX5" fmla="*/ 1508760 w 2792730"/>
              <a:gd name="connsiteY5" fmla="*/ 666750 h 670560"/>
              <a:gd name="connsiteX6" fmla="*/ 1836420 w 2792730"/>
              <a:gd name="connsiteY6" fmla="*/ 670560 h 670560"/>
              <a:gd name="connsiteX7" fmla="*/ 2186940 w 2792730"/>
              <a:gd name="connsiteY7" fmla="*/ 651510 h 670560"/>
              <a:gd name="connsiteX8" fmla="*/ 2377440 w 2792730"/>
              <a:gd name="connsiteY8" fmla="*/ 636270 h 670560"/>
              <a:gd name="connsiteX9" fmla="*/ 2552700 w 2792730"/>
              <a:gd name="connsiteY9" fmla="*/ 624840 h 670560"/>
              <a:gd name="connsiteX10" fmla="*/ 2720340 w 2792730"/>
              <a:gd name="connsiteY10" fmla="*/ 655320 h 670560"/>
              <a:gd name="connsiteX11" fmla="*/ 2792730 w 2792730"/>
              <a:gd name="connsiteY11" fmla="*/ 659130 h 670560"/>
              <a:gd name="connsiteX12" fmla="*/ 2705100 w 2792730"/>
              <a:gd name="connsiteY12" fmla="*/ 411480 h 670560"/>
              <a:gd name="connsiteX13" fmla="*/ 2670810 w 2792730"/>
              <a:gd name="connsiteY13" fmla="*/ 415290 h 670560"/>
              <a:gd name="connsiteX14" fmla="*/ 2644140 w 2792730"/>
              <a:gd name="connsiteY14" fmla="*/ 483870 h 670560"/>
              <a:gd name="connsiteX15" fmla="*/ 2510790 w 2792730"/>
              <a:gd name="connsiteY15" fmla="*/ 537210 h 670560"/>
              <a:gd name="connsiteX16" fmla="*/ 2327910 w 2792730"/>
              <a:gd name="connsiteY16" fmla="*/ 560070 h 670560"/>
              <a:gd name="connsiteX17" fmla="*/ 2122170 w 2792730"/>
              <a:gd name="connsiteY17" fmla="*/ 556260 h 670560"/>
              <a:gd name="connsiteX18" fmla="*/ 1977390 w 2792730"/>
              <a:gd name="connsiteY18" fmla="*/ 521970 h 670560"/>
              <a:gd name="connsiteX19" fmla="*/ 1718310 w 2792730"/>
              <a:gd name="connsiteY19" fmla="*/ 384810 h 670560"/>
              <a:gd name="connsiteX20" fmla="*/ 1619250 w 2792730"/>
              <a:gd name="connsiteY20" fmla="*/ 453390 h 670560"/>
              <a:gd name="connsiteX21" fmla="*/ 1226820 w 2792730"/>
              <a:gd name="connsiteY21" fmla="*/ 361950 h 670560"/>
              <a:gd name="connsiteX22" fmla="*/ 1123950 w 2792730"/>
              <a:gd name="connsiteY22" fmla="*/ 274320 h 670560"/>
              <a:gd name="connsiteX23" fmla="*/ 1062990 w 2792730"/>
              <a:gd name="connsiteY23" fmla="*/ 144780 h 670560"/>
              <a:gd name="connsiteX24" fmla="*/ 701040 w 2792730"/>
              <a:gd name="connsiteY24" fmla="*/ 232410 h 670560"/>
              <a:gd name="connsiteX25" fmla="*/ 643890 w 2792730"/>
              <a:gd name="connsiteY25" fmla="*/ 186690 h 670560"/>
              <a:gd name="connsiteX26" fmla="*/ 34290 w 2792730"/>
              <a:gd name="connsiteY26" fmla="*/ 0 h 670560"/>
              <a:gd name="connsiteX0" fmla="*/ 224583 w 2983023"/>
              <a:gd name="connsiteY0" fmla="*/ 0 h 670560"/>
              <a:gd name="connsiteX1" fmla="*/ 0 w 2983023"/>
              <a:gd name="connsiteY1" fmla="*/ 218478 h 670560"/>
              <a:gd name="connsiteX2" fmla="*/ 803703 w 2983023"/>
              <a:gd name="connsiteY2" fmla="*/ 392430 h 670560"/>
              <a:gd name="connsiteX3" fmla="*/ 1009443 w 2983023"/>
              <a:gd name="connsiteY3" fmla="*/ 441960 h 670560"/>
              <a:gd name="connsiteX4" fmla="*/ 1371393 w 2983023"/>
              <a:gd name="connsiteY4" fmla="*/ 586740 h 670560"/>
              <a:gd name="connsiteX5" fmla="*/ 1699053 w 2983023"/>
              <a:gd name="connsiteY5" fmla="*/ 666750 h 670560"/>
              <a:gd name="connsiteX6" fmla="*/ 2026713 w 2983023"/>
              <a:gd name="connsiteY6" fmla="*/ 670560 h 670560"/>
              <a:gd name="connsiteX7" fmla="*/ 2377233 w 2983023"/>
              <a:gd name="connsiteY7" fmla="*/ 651510 h 670560"/>
              <a:gd name="connsiteX8" fmla="*/ 2567733 w 2983023"/>
              <a:gd name="connsiteY8" fmla="*/ 636270 h 670560"/>
              <a:gd name="connsiteX9" fmla="*/ 2742993 w 2983023"/>
              <a:gd name="connsiteY9" fmla="*/ 624840 h 670560"/>
              <a:gd name="connsiteX10" fmla="*/ 2910633 w 2983023"/>
              <a:gd name="connsiteY10" fmla="*/ 655320 h 670560"/>
              <a:gd name="connsiteX11" fmla="*/ 2983023 w 2983023"/>
              <a:gd name="connsiteY11" fmla="*/ 659130 h 670560"/>
              <a:gd name="connsiteX12" fmla="*/ 2895393 w 2983023"/>
              <a:gd name="connsiteY12" fmla="*/ 411480 h 670560"/>
              <a:gd name="connsiteX13" fmla="*/ 2861103 w 2983023"/>
              <a:gd name="connsiteY13" fmla="*/ 415290 h 670560"/>
              <a:gd name="connsiteX14" fmla="*/ 2834433 w 2983023"/>
              <a:gd name="connsiteY14" fmla="*/ 483870 h 670560"/>
              <a:gd name="connsiteX15" fmla="*/ 2701083 w 2983023"/>
              <a:gd name="connsiteY15" fmla="*/ 537210 h 670560"/>
              <a:gd name="connsiteX16" fmla="*/ 2518203 w 2983023"/>
              <a:gd name="connsiteY16" fmla="*/ 560070 h 670560"/>
              <a:gd name="connsiteX17" fmla="*/ 2312463 w 2983023"/>
              <a:gd name="connsiteY17" fmla="*/ 556260 h 670560"/>
              <a:gd name="connsiteX18" fmla="*/ 2167683 w 2983023"/>
              <a:gd name="connsiteY18" fmla="*/ 521970 h 670560"/>
              <a:gd name="connsiteX19" fmla="*/ 1908603 w 2983023"/>
              <a:gd name="connsiteY19" fmla="*/ 384810 h 670560"/>
              <a:gd name="connsiteX20" fmla="*/ 1809543 w 2983023"/>
              <a:gd name="connsiteY20" fmla="*/ 453390 h 670560"/>
              <a:gd name="connsiteX21" fmla="*/ 1417113 w 2983023"/>
              <a:gd name="connsiteY21" fmla="*/ 361950 h 670560"/>
              <a:gd name="connsiteX22" fmla="*/ 1314243 w 2983023"/>
              <a:gd name="connsiteY22" fmla="*/ 274320 h 670560"/>
              <a:gd name="connsiteX23" fmla="*/ 1253283 w 2983023"/>
              <a:gd name="connsiteY23" fmla="*/ 144780 h 670560"/>
              <a:gd name="connsiteX24" fmla="*/ 891333 w 2983023"/>
              <a:gd name="connsiteY24" fmla="*/ 232410 h 670560"/>
              <a:gd name="connsiteX25" fmla="*/ 834183 w 2983023"/>
              <a:gd name="connsiteY25" fmla="*/ 186690 h 670560"/>
              <a:gd name="connsiteX26" fmla="*/ 224583 w 2983023"/>
              <a:gd name="connsiteY26" fmla="*/ 0 h 670560"/>
              <a:gd name="connsiteX0" fmla="*/ 34289 w 2983023"/>
              <a:gd name="connsiteY0" fmla="*/ 0 h 653057"/>
              <a:gd name="connsiteX1" fmla="*/ 0 w 2983023"/>
              <a:gd name="connsiteY1" fmla="*/ 200975 h 653057"/>
              <a:gd name="connsiteX2" fmla="*/ 803703 w 2983023"/>
              <a:gd name="connsiteY2" fmla="*/ 374927 h 653057"/>
              <a:gd name="connsiteX3" fmla="*/ 1009443 w 2983023"/>
              <a:gd name="connsiteY3" fmla="*/ 424457 h 653057"/>
              <a:gd name="connsiteX4" fmla="*/ 1371393 w 2983023"/>
              <a:gd name="connsiteY4" fmla="*/ 569237 h 653057"/>
              <a:gd name="connsiteX5" fmla="*/ 1699053 w 2983023"/>
              <a:gd name="connsiteY5" fmla="*/ 649247 h 653057"/>
              <a:gd name="connsiteX6" fmla="*/ 2026713 w 2983023"/>
              <a:gd name="connsiteY6" fmla="*/ 653057 h 653057"/>
              <a:gd name="connsiteX7" fmla="*/ 2377233 w 2983023"/>
              <a:gd name="connsiteY7" fmla="*/ 634007 h 653057"/>
              <a:gd name="connsiteX8" fmla="*/ 2567733 w 2983023"/>
              <a:gd name="connsiteY8" fmla="*/ 618767 h 653057"/>
              <a:gd name="connsiteX9" fmla="*/ 2742993 w 2983023"/>
              <a:gd name="connsiteY9" fmla="*/ 607337 h 653057"/>
              <a:gd name="connsiteX10" fmla="*/ 2910633 w 2983023"/>
              <a:gd name="connsiteY10" fmla="*/ 637817 h 653057"/>
              <a:gd name="connsiteX11" fmla="*/ 2983023 w 2983023"/>
              <a:gd name="connsiteY11" fmla="*/ 641627 h 653057"/>
              <a:gd name="connsiteX12" fmla="*/ 2895393 w 2983023"/>
              <a:gd name="connsiteY12" fmla="*/ 393977 h 653057"/>
              <a:gd name="connsiteX13" fmla="*/ 2861103 w 2983023"/>
              <a:gd name="connsiteY13" fmla="*/ 397787 h 653057"/>
              <a:gd name="connsiteX14" fmla="*/ 2834433 w 2983023"/>
              <a:gd name="connsiteY14" fmla="*/ 466367 h 653057"/>
              <a:gd name="connsiteX15" fmla="*/ 2701083 w 2983023"/>
              <a:gd name="connsiteY15" fmla="*/ 519707 h 653057"/>
              <a:gd name="connsiteX16" fmla="*/ 2518203 w 2983023"/>
              <a:gd name="connsiteY16" fmla="*/ 542567 h 653057"/>
              <a:gd name="connsiteX17" fmla="*/ 2312463 w 2983023"/>
              <a:gd name="connsiteY17" fmla="*/ 538757 h 653057"/>
              <a:gd name="connsiteX18" fmla="*/ 2167683 w 2983023"/>
              <a:gd name="connsiteY18" fmla="*/ 504467 h 653057"/>
              <a:gd name="connsiteX19" fmla="*/ 1908603 w 2983023"/>
              <a:gd name="connsiteY19" fmla="*/ 367307 h 653057"/>
              <a:gd name="connsiteX20" fmla="*/ 1809543 w 2983023"/>
              <a:gd name="connsiteY20" fmla="*/ 435887 h 653057"/>
              <a:gd name="connsiteX21" fmla="*/ 1417113 w 2983023"/>
              <a:gd name="connsiteY21" fmla="*/ 344447 h 653057"/>
              <a:gd name="connsiteX22" fmla="*/ 1314243 w 2983023"/>
              <a:gd name="connsiteY22" fmla="*/ 256817 h 653057"/>
              <a:gd name="connsiteX23" fmla="*/ 1253283 w 2983023"/>
              <a:gd name="connsiteY23" fmla="*/ 127277 h 653057"/>
              <a:gd name="connsiteX24" fmla="*/ 891333 w 2983023"/>
              <a:gd name="connsiteY24" fmla="*/ 214907 h 653057"/>
              <a:gd name="connsiteX25" fmla="*/ 834183 w 2983023"/>
              <a:gd name="connsiteY25" fmla="*/ 169187 h 653057"/>
              <a:gd name="connsiteX26" fmla="*/ 34289 w 2983023"/>
              <a:gd name="connsiteY26" fmla="*/ 0 h 653057"/>
              <a:gd name="connsiteX0" fmla="*/ 34289 w 2983023"/>
              <a:gd name="connsiteY0" fmla="*/ 0 h 653057"/>
              <a:gd name="connsiteX1" fmla="*/ 0 w 2983023"/>
              <a:gd name="connsiteY1" fmla="*/ 200975 h 653057"/>
              <a:gd name="connsiteX2" fmla="*/ 803703 w 2983023"/>
              <a:gd name="connsiteY2" fmla="*/ 374927 h 653057"/>
              <a:gd name="connsiteX3" fmla="*/ 1009443 w 2983023"/>
              <a:gd name="connsiteY3" fmla="*/ 424457 h 653057"/>
              <a:gd name="connsiteX4" fmla="*/ 1371393 w 2983023"/>
              <a:gd name="connsiteY4" fmla="*/ 569237 h 653057"/>
              <a:gd name="connsiteX5" fmla="*/ 1699053 w 2983023"/>
              <a:gd name="connsiteY5" fmla="*/ 649247 h 653057"/>
              <a:gd name="connsiteX6" fmla="*/ 2026713 w 2983023"/>
              <a:gd name="connsiteY6" fmla="*/ 653057 h 653057"/>
              <a:gd name="connsiteX7" fmla="*/ 2377233 w 2983023"/>
              <a:gd name="connsiteY7" fmla="*/ 634007 h 653057"/>
              <a:gd name="connsiteX8" fmla="*/ 2567733 w 2983023"/>
              <a:gd name="connsiteY8" fmla="*/ 618767 h 653057"/>
              <a:gd name="connsiteX9" fmla="*/ 2742993 w 2983023"/>
              <a:gd name="connsiteY9" fmla="*/ 607337 h 653057"/>
              <a:gd name="connsiteX10" fmla="*/ 2910633 w 2983023"/>
              <a:gd name="connsiteY10" fmla="*/ 637817 h 653057"/>
              <a:gd name="connsiteX11" fmla="*/ 2983023 w 2983023"/>
              <a:gd name="connsiteY11" fmla="*/ 641627 h 653057"/>
              <a:gd name="connsiteX12" fmla="*/ 2895393 w 2983023"/>
              <a:gd name="connsiteY12" fmla="*/ 393977 h 653057"/>
              <a:gd name="connsiteX13" fmla="*/ 2861103 w 2983023"/>
              <a:gd name="connsiteY13" fmla="*/ 397787 h 653057"/>
              <a:gd name="connsiteX14" fmla="*/ 2834433 w 2983023"/>
              <a:gd name="connsiteY14" fmla="*/ 466367 h 653057"/>
              <a:gd name="connsiteX15" fmla="*/ 2701083 w 2983023"/>
              <a:gd name="connsiteY15" fmla="*/ 519707 h 653057"/>
              <a:gd name="connsiteX16" fmla="*/ 2518203 w 2983023"/>
              <a:gd name="connsiteY16" fmla="*/ 542567 h 653057"/>
              <a:gd name="connsiteX17" fmla="*/ 2312463 w 2983023"/>
              <a:gd name="connsiteY17" fmla="*/ 538757 h 653057"/>
              <a:gd name="connsiteX18" fmla="*/ 2167683 w 2983023"/>
              <a:gd name="connsiteY18" fmla="*/ 504467 h 653057"/>
              <a:gd name="connsiteX19" fmla="*/ 1908603 w 2983023"/>
              <a:gd name="connsiteY19" fmla="*/ 367307 h 653057"/>
              <a:gd name="connsiteX20" fmla="*/ 1809543 w 2983023"/>
              <a:gd name="connsiteY20" fmla="*/ 435887 h 653057"/>
              <a:gd name="connsiteX21" fmla="*/ 1417113 w 2983023"/>
              <a:gd name="connsiteY21" fmla="*/ 344447 h 653057"/>
              <a:gd name="connsiteX22" fmla="*/ 1314243 w 2983023"/>
              <a:gd name="connsiteY22" fmla="*/ 256817 h 653057"/>
              <a:gd name="connsiteX23" fmla="*/ 1253283 w 2983023"/>
              <a:gd name="connsiteY23" fmla="*/ 127277 h 653057"/>
              <a:gd name="connsiteX24" fmla="*/ 891333 w 2983023"/>
              <a:gd name="connsiteY24" fmla="*/ 214907 h 653057"/>
              <a:gd name="connsiteX25" fmla="*/ 733439 w 2983023"/>
              <a:gd name="connsiteY25" fmla="*/ 163353 h 653057"/>
              <a:gd name="connsiteX26" fmla="*/ 34289 w 2983023"/>
              <a:gd name="connsiteY26" fmla="*/ 0 h 653057"/>
              <a:gd name="connsiteX0" fmla="*/ 34289 w 2983023"/>
              <a:gd name="connsiteY0" fmla="*/ 0 h 653057"/>
              <a:gd name="connsiteX1" fmla="*/ 0 w 2983023"/>
              <a:gd name="connsiteY1" fmla="*/ 200975 h 653057"/>
              <a:gd name="connsiteX2" fmla="*/ 803703 w 2983023"/>
              <a:gd name="connsiteY2" fmla="*/ 374927 h 653057"/>
              <a:gd name="connsiteX3" fmla="*/ 1009443 w 2983023"/>
              <a:gd name="connsiteY3" fmla="*/ 424457 h 653057"/>
              <a:gd name="connsiteX4" fmla="*/ 1371393 w 2983023"/>
              <a:gd name="connsiteY4" fmla="*/ 569237 h 653057"/>
              <a:gd name="connsiteX5" fmla="*/ 1699053 w 2983023"/>
              <a:gd name="connsiteY5" fmla="*/ 649247 h 653057"/>
              <a:gd name="connsiteX6" fmla="*/ 2026713 w 2983023"/>
              <a:gd name="connsiteY6" fmla="*/ 653057 h 653057"/>
              <a:gd name="connsiteX7" fmla="*/ 2377233 w 2983023"/>
              <a:gd name="connsiteY7" fmla="*/ 634007 h 653057"/>
              <a:gd name="connsiteX8" fmla="*/ 2567733 w 2983023"/>
              <a:gd name="connsiteY8" fmla="*/ 618767 h 653057"/>
              <a:gd name="connsiteX9" fmla="*/ 2742993 w 2983023"/>
              <a:gd name="connsiteY9" fmla="*/ 607337 h 653057"/>
              <a:gd name="connsiteX10" fmla="*/ 2910633 w 2983023"/>
              <a:gd name="connsiteY10" fmla="*/ 637817 h 653057"/>
              <a:gd name="connsiteX11" fmla="*/ 2983023 w 2983023"/>
              <a:gd name="connsiteY11" fmla="*/ 641627 h 653057"/>
              <a:gd name="connsiteX12" fmla="*/ 2895393 w 2983023"/>
              <a:gd name="connsiteY12" fmla="*/ 393977 h 653057"/>
              <a:gd name="connsiteX13" fmla="*/ 2861103 w 2983023"/>
              <a:gd name="connsiteY13" fmla="*/ 397787 h 653057"/>
              <a:gd name="connsiteX14" fmla="*/ 2834433 w 2983023"/>
              <a:gd name="connsiteY14" fmla="*/ 466367 h 653057"/>
              <a:gd name="connsiteX15" fmla="*/ 2701083 w 2983023"/>
              <a:gd name="connsiteY15" fmla="*/ 519707 h 653057"/>
              <a:gd name="connsiteX16" fmla="*/ 2518203 w 2983023"/>
              <a:gd name="connsiteY16" fmla="*/ 542567 h 653057"/>
              <a:gd name="connsiteX17" fmla="*/ 2312463 w 2983023"/>
              <a:gd name="connsiteY17" fmla="*/ 538757 h 653057"/>
              <a:gd name="connsiteX18" fmla="*/ 2167683 w 2983023"/>
              <a:gd name="connsiteY18" fmla="*/ 504467 h 653057"/>
              <a:gd name="connsiteX19" fmla="*/ 1908603 w 2983023"/>
              <a:gd name="connsiteY19" fmla="*/ 367307 h 653057"/>
              <a:gd name="connsiteX20" fmla="*/ 1809543 w 2983023"/>
              <a:gd name="connsiteY20" fmla="*/ 435887 h 653057"/>
              <a:gd name="connsiteX21" fmla="*/ 1417113 w 2983023"/>
              <a:gd name="connsiteY21" fmla="*/ 344447 h 653057"/>
              <a:gd name="connsiteX22" fmla="*/ 1314243 w 2983023"/>
              <a:gd name="connsiteY22" fmla="*/ 256817 h 653057"/>
              <a:gd name="connsiteX23" fmla="*/ 1253283 w 2983023"/>
              <a:gd name="connsiteY23" fmla="*/ 127277 h 653057"/>
              <a:gd name="connsiteX24" fmla="*/ 880140 w 2983023"/>
              <a:gd name="connsiteY24" fmla="*/ 232410 h 653057"/>
              <a:gd name="connsiteX25" fmla="*/ 733439 w 2983023"/>
              <a:gd name="connsiteY25" fmla="*/ 163353 h 653057"/>
              <a:gd name="connsiteX26" fmla="*/ 34289 w 2983023"/>
              <a:gd name="connsiteY26" fmla="*/ 0 h 653057"/>
              <a:gd name="connsiteX0" fmla="*/ 34289 w 2983023"/>
              <a:gd name="connsiteY0" fmla="*/ 0 h 653057"/>
              <a:gd name="connsiteX1" fmla="*/ 0 w 2983023"/>
              <a:gd name="connsiteY1" fmla="*/ 200975 h 653057"/>
              <a:gd name="connsiteX2" fmla="*/ 803703 w 2983023"/>
              <a:gd name="connsiteY2" fmla="*/ 374927 h 653057"/>
              <a:gd name="connsiteX3" fmla="*/ 1009443 w 2983023"/>
              <a:gd name="connsiteY3" fmla="*/ 424457 h 653057"/>
              <a:gd name="connsiteX4" fmla="*/ 1371393 w 2983023"/>
              <a:gd name="connsiteY4" fmla="*/ 569237 h 653057"/>
              <a:gd name="connsiteX5" fmla="*/ 1699053 w 2983023"/>
              <a:gd name="connsiteY5" fmla="*/ 649247 h 653057"/>
              <a:gd name="connsiteX6" fmla="*/ 2026713 w 2983023"/>
              <a:gd name="connsiteY6" fmla="*/ 653057 h 653057"/>
              <a:gd name="connsiteX7" fmla="*/ 2377233 w 2983023"/>
              <a:gd name="connsiteY7" fmla="*/ 634007 h 653057"/>
              <a:gd name="connsiteX8" fmla="*/ 2567733 w 2983023"/>
              <a:gd name="connsiteY8" fmla="*/ 618767 h 653057"/>
              <a:gd name="connsiteX9" fmla="*/ 2742993 w 2983023"/>
              <a:gd name="connsiteY9" fmla="*/ 607337 h 653057"/>
              <a:gd name="connsiteX10" fmla="*/ 2910633 w 2983023"/>
              <a:gd name="connsiteY10" fmla="*/ 637817 h 653057"/>
              <a:gd name="connsiteX11" fmla="*/ 2983023 w 2983023"/>
              <a:gd name="connsiteY11" fmla="*/ 641627 h 653057"/>
              <a:gd name="connsiteX12" fmla="*/ 2895393 w 2983023"/>
              <a:gd name="connsiteY12" fmla="*/ 393977 h 653057"/>
              <a:gd name="connsiteX13" fmla="*/ 2861103 w 2983023"/>
              <a:gd name="connsiteY13" fmla="*/ 397787 h 653057"/>
              <a:gd name="connsiteX14" fmla="*/ 2767271 w 2983023"/>
              <a:gd name="connsiteY14" fmla="*/ 542215 h 653057"/>
              <a:gd name="connsiteX15" fmla="*/ 2701083 w 2983023"/>
              <a:gd name="connsiteY15" fmla="*/ 519707 h 653057"/>
              <a:gd name="connsiteX16" fmla="*/ 2518203 w 2983023"/>
              <a:gd name="connsiteY16" fmla="*/ 542567 h 653057"/>
              <a:gd name="connsiteX17" fmla="*/ 2312463 w 2983023"/>
              <a:gd name="connsiteY17" fmla="*/ 538757 h 653057"/>
              <a:gd name="connsiteX18" fmla="*/ 2167683 w 2983023"/>
              <a:gd name="connsiteY18" fmla="*/ 504467 h 653057"/>
              <a:gd name="connsiteX19" fmla="*/ 1908603 w 2983023"/>
              <a:gd name="connsiteY19" fmla="*/ 367307 h 653057"/>
              <a:gd name="connsiteX20" fmla="*/ 1809543 w 2983023"/>
              <a:gd name="connsiteY20" fmla="*/ 435887 h 653057"/>
              <a:gd name="connsiteX21" fmla="*/ 1417113 w 2983023"/>
              <a:gd name="connsiteY21" fmla="*/ 344447 h 653057"/>
              <a:gd name="connsiteX22" fmla="*/ 1314243 w 2983023"/>
              <a:gd name="connsiteY22" fmla="*/ 256817 h 653057"/>
              <a:gd name="connsiteX23" fmla="*/ 1253283 w 2983023"/>
              <a:gd name="connsiteY23" fmla="*/ 127277 h 653057"/>
              <a:gd name="connsiteX24" fmla="*/ 880140 w 2983023"/>
              <a:gd name="connsiteY24" fmla="*/ 232410 h 653057"/>
              <a:gd name="connsiteX25" fmla="*/ 733439 w 2983023"/>
              <a:gd name="connsiteY25" fmla="*/ 163353 h 653057"/>
              <a:gd name="connsiteX26" fmla="*/ 34289 w 2983023"/>
              <a:gd name="connsiteY26" fmla="*/ 0 h 653057"/>
              <a:gd name="connsiteX0" fmla="*/ 34289 w 2983023"/>
              <a:gd name="connsiteY0" fmla="*/ 0 h 653057"/>
              <a:gd name="connsiteX1" fmla="*/ 0 w 2983023"/>
              <a:gd name="connsiteY1" fmla="*/ 200975 h 653057"/>
              <a:gd name="connsiteX2" fmla="*/ 803703 w 2983023"/>
              <a:gd name="connsiteY2" fmla="*/ 374927 h 653057"/>
              <a:gd name="connsiteX3" fmla="*/ 1009443 w 2983023"/>
              <a:gd name="connsiteY3" fmla="*/ 424457 h 653057"/>
              <a:gd name="connsiteX4" fmla="*/ 1371393 w 2983023"/>
              <a:gd name="connsiteY4" fmla="*/ 569237 h 653057"/>
              <a:gd name="connsiteX5" fmla="*/ 1699053 w 2983023"/>
              <a:gd name="connsiteY5" fmla="*/ 649247 h 653057"/>
              <a:gd name="connsiteX6" fmla="*/ 2026713 w 2983023"/>
              <a:gd name="connsiteY6" fmla="*/ 653057 h 653057"/>
              <a:gd name="connsiteX7" fmla="*/ 2377233 w 2983023"/>
              <a:gd name="connsiteY7" fmla="*/ 634007 h 653057"/>
              <a:gd name="connsiteX8" fmla="*/ 2567733 w 2983023"/>
              <a:gd name="connsiteY8" fmla="*/ 618767 h 653057"/>
              <a:gd name="connsiteX9" fmla="*/ 2742993 w 2983023"/>
              <a:gd name="connsiteY9" fmla="*/ 607337 h 653057"/>
              <a:gd name="connsiteX10" fmla="*/ 2910633 w 2983023"/>
              <a:gd name="connsiteY10" fmla="*/ 637817 h 653057"/>
              <a:gd name="connsiteX11" fmla="*/ 2983023 w 2983023"/>
              <a:gd name="connsiteY11" fmla="*/ 641627 h 653057"/>
              <a:gd name="connsiteX12" fmla="*/ 2895393 w 2983023"/>
              <a:gd name="connsiteY12" fmla="*/ 393977 h 653057"/>
              <a:gd name="connsiteX13" fmla="*/ 2861103 w 2983023"/>
              <a:gd name="connsiteY13" fmla="*/ 397787 h 653057"/>
              <a:gd name="connsiteX14" fmla="*/ 2767271 w 2983023"/>
              <a:gd name="connsiteY14" fmla="*/ 542215 h 653057"/>
              <a:gd name="connsiteX15" fmla="*/ 2638119 w 2983023"/>
              <a:gd name="connsiteY15" fmla="*/ 524569 h 653057"/>
              <a:gd name="connsiteX16" fmla="*/ 2518203 w 2983023"/>
              <a:gd name="connsiteY16" fmla="*/ 542567 h 653057"/>
              <a:gd name="connsiteX17" fmla="*/ 2312463 w 2983023"/>
              <a:gd name="connsiteY17" fmla="*/ 538757 h 653057"/>
              <a:gd name="connsiteX18" fmla="*/ 2167683 w 2983023"/>
              <a:gd name="connsiteY18" fmla="*/ 504467 h 653057"/>
              <a:gd name="connsiteX19" fmla="*/ 1908603 w 2983023"/>
              <a:gd name="connsiteY19" fmla="*/ 367307 h 653057"/>
              <a:gd name="connsiteX20" fmla="*/ 1809543 w 2983023"/>
              <a:gd name="connsiteY20" fmla="*/ 435887 h 653057"/>
              <a:gd name="connsiteX21" fmla="*/ 1417113 w 2983023"/>
              <a:gd name="connsiteY21" fmla="*/ 344447 h 653057"/>
              <a:gd name="connsiteX22" fmla="*/ 1314243 w 2983023"/>
              <a:gd name="connsiteY22" fmla="*/ 256817 h 653057"/>
              <a:gd name="connsiteX23" fmla="*/ 1253283 w 2983023"/>
              <a:gd name="connsiteY23" fmla="*/ 127277 h 653057"/>
              <a:gd name="connsiteX24" fmla="*/ 880140 w 2983023"/>
              <a:gd name="connsiteY24" fmla="*/ 232410 h 653057"/>
              <a:gd name="connsiteX25" fmla="*/ 733439 w 2983023"/>
              <a:gd name="connsiteY25" fmla="*/ 163353 h 653057"/>
              <a:gd name="connsiteX26" fmla="*/ 34289 w 2983023"/>
              <a:gd name="connsiteY26" fmla="*/ 0 h 653057"/>
              <a:gd name="connsiteX0" fmla="*/ 34289 w 2983023"/>
              <a:gd name="connsiteY0" fmla="*/ 0 h 653057"/>
              <a:gd name="connsiteX1" fmla="*/ 0 w 2983023"/>
              <a:gd name="connsiteY1" fmla="*/ 200975 h 653057"/>
              <a:gd name="connsiteX2" fmla="*/ 803703 w 2983023"/>
              <a:gd name="connsiteY2" fmla="*/ 374927 h 653057"/>
              <a:gd name="connsiteX3" fmla="*/ 1009443 w 2983023"/>
              <a:gd name="connsiteY3" fmla="*/ 424457 h 653057"/>
              <a:gd name="connsiteX4" fmla="*/ 1371393 w 2983023"/>
              <a:gd name="connsiteY4" fmla="*/ 569237 h 653057"/>
              <a:gd name="connsiteX5" fmla="*/ 1699053 w 2983023"/>
              <a:gd name="connsiteY5" fmla="*/ 649247 h 653057"/>
              <a:gd name="connsiteX6" fmla="*/ 2026713 w 2983023"/>
              <a:gd name="connsiteY6" fmla="*/ 653057 h 653057"/>
              <a:gd name="connsiteX7" fmla="*/ 2377233 w 2983023"/>
              <a:gd name="connsiteY7" fmla="*/ 634007 h 653057"/>
              <a:gd name="connsiteX8" fmla="*/ 2567733 w 2983023"/>
              <a:gd name="connsiteY8" fmla="*/ 618767 h 653057"/>
              <a:gd name="connsiteX9" fmla="*/ 2742993 w 2983023"/>
              <a:gd name="connsiteY9" fmla="*/ 607337 h 653057"/>
              <a:gd name="connsiteX10" fmla="*/ 2910633 w 2983023"/>
              <a:gd name="connsiteY10" fmla="*/ 637817 h 653057"/>
              <a:gd name="connsiteX11" fmla="*/ 2983023 w 2983023"/>
              <a:gd name="connsiteY11" fmla="*/ 641627 h 653057"/>
              <a:gd name="connsiteX12" fmla="*/ 2895393 w 2983023"/>
              <a:gd name="connsiteY12" fmla="*/ 393977 h 653057"/>
              <a:gd name="connsiteX13" fmla="*/ 2861103 w 2983023"/>
              <a:gd name="connsiteY13" fmla="*/ 397787 h 653057"/>
              <a:gd name="connsiteX14" fmla="*/ 2746283 w 2983023"/>
              <a:gd name="connsiteY14" fmla="*/ 537353 h 653057"/>
              <a:gd name="connsiteX15" fmla="*/ 2638119 w 2983023"/>
              <a:gd name="connsiteY15" fmla="*/ 524569 h 653057"/>
              <a:gd name="connsiteX16" fmla="*/ 2518203 w 2983023"/>
              <a:gd name="connsiteY16" fmla="*/ 542567 h 653057"/>
              <a:gd name="connsiteX17" fmla="*/ 2312463 w 2983023"/>
              <a:gd name="connsiteY17" fmla="*/ 538757 h 653057"/>
              <a:gd name="connsiteX18" fmla="*/ 2167683 w 2983023"/>
              <a:gd name="connsiteY18" fmla="*/ 504467 h 653057"/>
              <a:gd name="connsiteX19" fmla="*/ 1908603 w 2983023"/>
              <a:gd name="connsiteY19" fmla="*/ 367307 h 653057"/>
              <a:gd name="connsiteX20" fmla="*/ 1809543 w 2983023"/>
              <a:gd name="connsiteY20" fmla="*/ 435887 h 653057"/>
              <a:gd name="connsiteX21" fmla="*/ 1417113 w 2983023"/>
              <a:gd name="connsiteY21" fmla="*/ 344447 h 653057"/>
              <a:gd name="connsiteX22" fmla="*/ 1314243 w 2983023"/>
              <a:gd name="connsiteY22" fmla="*/ 256817 h 653057"/>
              <a:gd name="connsiteX23" fmla="*/ 1253283 w 2983023"/>
              <a:gd name="connsiteY23" fmla="*/ 127277 h 653057"/>
              <a:gd name="connsiteX24" fmla="*/ 880140 w 2983023"/>
              <a:gd name="connsiteY24" fmla="*/ 232410 h 653057"/>
              <a:gd name="connsiteX25" fmla="*/ 733439 w 2983023"/>
              <a:gd name="connsiteY25" fmla="*/ 163353 h 653057"/>
              <a:gd name="connsiteX26" fmla="*/ 34289 w 2983023"/>
              <a:gd name="connsiteY26" fmla="*/ 0 h 653057"/>
              <a:gd name="connsiteX0" fmla="*/ 34289 w 2983023"/>
              <a:gd name="connsiteY0" fmla="*/ 0 h 653057"/>
              <a:gd name="connsiteX1" fmla="*/ 0 w 2983023"/>
              <a:gd name="connsiteY1" fmla="*/ 200975 h 653057"/>
              <a:gd name="connsiteX2" fmla="*/ 803703 w 2983023"/>
              <a:gd name="connsiteY2" fmla="*/ 374927 h 653057"/>
              <a:gd name="connsiteX3" fmla="*/ 1009443 w 2983023"/>
              <a:gd name="connsiteY3" fmla="*/ 424457 h 653057"/>
              <a:gd name="connsiteX4" fmla="*/ 1371393 w 2983023"/>
              <a:gd name="connsiteY4" fmla="*/ 569237 h 653057"/>
              <a:gd name="connsiteX5" fmla="*/ 1699053 w 2983023"/>
              <a:gd name="connsiteY5" fmla="*/ 649247 h 653057"/>
              <a:gd name="connsiteX6" fmla="*/ 2026713 w 2983023"/>
              <a:gd name="connsiteY6" fmla="*/ 653057 h 653057"/>
              <a:gd name="connsiteX7" fmla="*/ 2377233 w 2983023"/>
              <a:gd name="connsiteY7" fmla="*/ 634007 h 653057"/>
              <a:gd name="connsiteX8" fmla="*/ 2567733 w 2983023"/>
              <a:gd name="connsiteY8" fmla="*/ 618767 h 653057"/>
              <a:gd name="connsiteX9" fmla="*/ 2742993 w 2983023"/>
              <a:gd name="connsiteY9" fmla="*/ 607337 h 653057"/>
              <a:gd name="connsiteX10" fmla="*/ 2910633 w 2983023"/>
              <a:gd name="connsiteY10" fmla="*/ 637817 h 653057"/>
              <a:gd name="connsiteX11" fmla="*/ 2983023 w 2983023"/>
              <a:gd name="connsiteY11" fmla="*/ 641627 h 653057"/>
              <a:gd name="connsiteX12" fmla="*/ 2895393 w 2983023"/>
              <a:gd name="connsiteY12" fmla="*/ 393977 h 653057"/>
              <a:gd name="connsiteX13" fmla="*/ 2786478 w 2983023"/>
              <a:gd name="connsiteY13" fmla="*/ 563097 h 653057"/>
              <a:gd name="connsiteX14" fmla="*/ 2746283 w 2983023"/>
              <a:gd name="connsiteY14" fmla="*/ 537353 h 653057"/>
              <a:gd name="connsiteX15" fmla="*/ 2638119 w 2983023"/>
              <a:gd name="connsiteY15" fmla="*/ 524569 h 653057"/>
              <a:gd name="connsiteX16" fmla="*/ 2518203 w 2983023"/>
              <a:gd name="connsiteY16" fmla="*/ 542567 h 653057"/>
              <a:gd name="connsiteX17" fmla="*/ 2312463 w 2983023"/>
              <a:gd name="connsiteY17" fmla="*/ 538757 h 653057"/>
              <a:gd name="connsiteX18" fmla="*/ 2167683 w 2983023"/>
              <a:gd name="connsiteY18" fmla="*/ 504467 h 653057"/>
              <a:gd name="connsiteX19" fmla="*/ 1908603 w 2983023"/>
              <a:gd name="connsiteY19" fmla="*/ 367307 h 653057"/>
              <a:gd name="connsiteX20" fmla="*/ 1809543 w 2983023"/>
              <a:gd name="connsiteY20" fmla="*/ 435887 h 653057"/>
              <a:gd name="connsiteX21" fmla="*/ 1417113 w 2983023"/>
              <a:gd name="connsiteY21" fmla="*/ 344447 h 653057"/>
              <a:gd name="connsiteX22" fmla="*/ 1314243 w 2983023"/>
              <a:gd name="connsiteY22" fmla="*/ 256817 h 653057"/>
              <a:gd name="connsiteX23" fmla="*/ 1253283 w 2983023"/>
              <a:gd name="connsiteY23" fmla="*/ 127277 h 653057"/>
              <a:gd name="connsiteX24" fmla="*/ 880140 w 2983023"/>
              <a:gd name="connsiteY24" fmla="*/ 232410 h 653057"/>
              <a:gd name="connsiteX25" fmla="*/ 733439 w 2983023"/>
              <a:gd name="connsiteY25" fmla="*/ 163353 h 653057"/>
              <a:gd name="connsiteX26" fmla="*/ 34289 w 2983023"/>
              <a:gd name="connsiteY26" fmla="*/ 0 h 653057"/>
              <a:gd name="connsiteX0" fmla="*/ 34289 w 2983023"/>
              <a:gd name="connsiteY0" fmla="*/ 0 h 653057"/>
              <a:gd name="connsiteX1" fmla="*/ 0 w 2983023"/>
              <a:gd name="connsiteY1" fmla="*/ 200975 h 653057"/>
              <a:gd name="connsiteX2" fmla="*/ 803703 w 2983023"/>
              <a:gd name="connsiteY2" fmla="*/ 374927 h 653057"/>
              <a:gd name="connsiteX3" fmla="*/ 1009443 w 2983023"/>
              <a:gd name="connsiteY3" fmla="*/ 424457 h 653057"/>
              <a:gd name="connsiteX4" fmla="*/ 1371393 w 2983023"/>
              <a:gd name="connsiteY4" fmla="*/ 569237 h 653057"/>
              <a:gd name="connsiteX5" fmla="*/ 1699053 w 2983023"/>
              <a:gd name="connsiteY5" fmla="*/ 649247 h 653057"/>
              <a:gd name="connsiteX6" fmla="*/ 2026713 w 2983023"/>
              <a:gd name="connsiteY6" fmla="*/ 653057 h 653057"/>
              <a:gd name="connsiteX7" fmla="*/ 2377233 w 2983023"/>
              <a:gd name="connsiteY7" fmla="*/ 634007 h 653057"/>
              <a:gd name="connsiteX8" fmla="*/ 2567733 w 2983023"/>
              <a:gd name="connsiteY8" fmla="*/ 618767 h 653057"/>
              <a:gd name="connsiteX9" fmla="*/ 2742993 w 2983023"/>
              <a:gd name="connsiteY9" fmla="*/ 607337 h 653057"/>
              <a:gd name="connsiteX10" fmla="*/ 2910633 w 2983023"/>
              <a:gd name="connsiteY10" fmla="*/ 637817 h 653057"/>
              <a:gd name="connsiteX11" fmla="*/ 2983023 w 2983023"/>
              <a:gd name="connsiteY11" fmla="*/ 641627 h 653057"/>
              <a:gd name="connsiteX12" fmla="*/ 2774127 w 2983023"/>
              <a:gd name="connsiteY12" fmla="*/ 610339 h 653057"/>
              <a:gd name="connsiteX13" fmla="*/ 2786478 w 2983023"/>
              <a:gd name="connsiteY13" fmla="*/ 563097 h 653057"/>
              <a:gd name="connsiteX14" fmla="*/ 2746283 w 2983023"/>
              <a:gd name="connsiteY14" fmla="*/ 537353 h 653057"/>
              <a:gd name="connsiteX15" fmla="*/ 2638119 w 2983023"/>
              <a:gd name="connsiteY15" fmla="*/ 524569 h 653057"/>
              <a:gd name="connsiteX16" fmla="*/ 2518203 w 2983023"/>
              <a:gd name="connsiteY16" fmla="*/ 542567 h 653057"/>
              <a:gd name="connsiteX17" fmla="*/ 2312463 w 2983023"/>
              <a:gd name="connsiteY17" fmla="*/ 538757 h 653057"/>
              <a:gd name="connsiteX18" fmla="*/ 2167683 w 2983023"/>
              <a:gd name="connsiteY18" fmla="*/ 504467 h 653057"/>
              <a:gd name="connsiteX19" fmla="*/ 1908603 w 2983023"/>
              <a:gd name="connsiteY19" fmla="*/ 367307 h 653057"/>
              <a:gd name="connsiteX20" fmla="*/ 1809543 w 2983023"/>
              <a:gd name="connsiteY20" fmla="*/ 435887 h 653057"/>
              <a:gd name="connsiteX21" fmla="*/ 1417113 w 2983023"/>
              <a:gd name="connsiteY21" fmla="*/ 344447 h 653057"/>
              <a:gd name="connsiteX22" fmla="*/ 1314243 w 2983023"/>
              <a:gd name="connsiteY22" fmla="*/ 256817 h 653057"/>
              <a:gd name="connsiteX23" fmla="*/ 1253283 w 2983023"/>
              <a:gd name="connsiteY23" fmla="*/ 127277 h 653057"/>
              <a:gd name="connsiteX24" fmla="*/ 880140 w 2983023"/>
              <a:gd name="connsiteY24" fmla="*/ 232410 h 653057"/>
              <a:gd name="connsiteX25" fmla="*/ 733439 w 2983023"/>
              <a:gd name="connsiteY25" fmla="*/ 163353 h 653057"/>
              <a:gd name="connsiteX26" fmla="*/ 34289 w 2983023"/>
              <a:gd name="connsiteY26" fmla="*/ 0 h 653057"/>
              <a:gd name="connsiteX0" fmla="*/ 34289 w 2983023"/>
              <a:gd name="connsiteY0" fmla="*/ 0 h 653057"/>
              <a:gd name="connsiteX1" fmla="*/ 0 w 2983023"/>
              <a:gd name="connsiteY1" fmla="*/ 200975 h 653057"/>
              <a:gd name="connsiteX2" fmla="*/ 803703 w 2983023"/>
              <a:gd name="connsiteY2" fmla="*/ 374927 h 653057"/>
              <a:gd name="connsiteX3" fmla="*/ 1009443 w 2983023"/>
              <a:gd name="connsiteY3" fmla="*/ 424457 h 653057"/>
              <a:gd name="connsiteX4" fmla="*/ 1371393 w 2983023"/>
              <a:gd name="connsiteY4" fmla="*/ 569237 h 653057"/>
              <a:gd name="connsiteX5" fmla="*/ 1699053 w 2983023"/>
              <a:gd name="connsiteY5" fmla="*/ 649247 h 653057"/>
              <a:gd name="connsiteX6" fmla="*/ 2026713 w 2983023"/>
              <a:gd name="connsiteY6" fmla="*/ 653057 h 653057"/>
              <a:gd name="connsiteX7" fmla="*/ 2377233 w 2983023"/>
              <a:gd name="connsiteY7" fmla="*/ 634007 h 653057"/>
              <a:gd name="connsiteX8" fmla="*/ 2567733 w 2983023"/>
              <a:gd name="connsiteY8" fmla="*/ 618767 h 653057"/>
              <a:gd name="connsiteX9" fmla="*/ 2645048 w 2983023"/>
              <a:gd name="connsiteY9" fmla="*/ 624355 h 653057"/>
              <a:gd name="connsiteX10" fmla="*/ 2910633 w 2983023"/>
              <a:gd name="connsiteY10" fmla="*/ 637817 h 653057"/>
              <a:gd name="connsiteX11" fmla="*/ 2983023 w 2983023"/>
              <a:gd name="connsiteY11" fmla="*/ 641627 h 653057"/>
              <a:gd name="connsiteX12" fmla="*/ 2774127 w 2983023"/>
              <a:gd name="connsiteY12" fmla="*/ 610339 h 653057"/>
              <a:gd name="connsiteX13" fmla="*/ 2786478 w 2983023"/>
              <a:gd name="connsiteY13" fmla="*/ 563097 h 653057"/>
              <a:gd name="connsiteX14" fmla="*/ 2746283 w 2983023"/>
              <a:gd name="connsiteY14" fmla="*/ 537353 h 653057"/>
              <a:gd name="connsiteX15" fmla="*/ 2638119 w 2983023"/>
              <a:gd name="connsiteY15" fmla="*/ 524569 h 653057"/>
              <a:gd name="connsiteX16" fmla="*/ 2518203 w 2983023"/>
              <a:gd name="connsiteY16" fmla="*/ 542567 h 653057"/>
              <a:gd name="connsiteX17" fmla="*/ 2312463 w 2983023"/>
              <a:gd name="connsiteY17" fmla="*/ 538757 h 653057"/>
              <a:gd name="connsiteX18" fmla="*/ 2167683 w 2983023"/>
              <a:gd name="connsiteY18" fmla="*/ 504467 h 653057"/>
              <a:gd name="connsiteX19" fmla="*/ 1908603 w 2983023"/>
              <a:gd name="connsiteY19" fmla="*/ 367307 h 653057"/>
              <a:gd name="connsiteX20" fmla="*/ 1809543 w 2983023"/>
              <a:gd name="connsiteY20" fmla="*/ 435887 h 653057"/>
              <a:gd name="connsiteX21" fmla="*/ 1417113 w 2983023"/>
              <a:gd name="connsiteY21" fmla="*/ 344447 h 653057"/>
              <a:gd name="connsiteX22" fmla="*/ 1314243 w 2983023"/>
              <a:gd name="connsiteY22" fmla="*/ 256817 h 653057"/>
              <a:gd name="connsiteX23" fmla="*/ 1253283 w 2983023"/>
              <a:gd name="connsiteY23" fmla="*/ 127277 h 653057"/>
              <a:gd name="connsiteX24" fmla="*/ 880140 w 2983023"/>
              <a:gd name="connsiteY24" fmla="*/ 232410 h 653057"/>
              <a:gd name="connsiteX25" fmla="*/ 733439 w 2983023"/>
              <a:gd name="connsiteY25" fmla="*/ 163353 h 653057"/>
              <a:gd name="connsiteX26" fmla="*/ 34289 w 2983023"/>
              <a:gd name="connsiteY26" fmla="*/ 0 h 653057"/>
              <a:gd name="connsiteX0" fmla="*/ 34289 w 2983023"/>
              <a:gd name="connsiteY0" fmla="*/ 0 h 653057"/>
              <a:gd name="connsiteX1" fmla="*/ 0 w 2983023"/>
              <a:gd name="connsiteY1" fmla="*/ 200975 h 653057"/>
              <a:gd name="connsiteX2" fmla="*/ 803703 w 2983023"/>
              <a:gd name="connsiteY2" fmla="*/ 374927 h 653057"/>
              <a:gd name="connsiteX3" fmla="*/ 1009443 w 2983023"/>
              <a:gd name="connsiteY3" fmla="*/ 424457 h 653057"/>
              <a:gd name="connsiteX4" fmla="*/ 1371393 w 2983023"/>
              <a:gd name="connsiteY4" fmla="*/ 569237 h 653057"/>
              <a:gd name="connsiteX5" fmla="*/ 1699053 w 2983023"/>
              <a:gd name="connsiteY5" fmla="*/ 649247 h 653057"/>
              <a:gd name="connsiteX6" fmla="*/ 2026713 w 2983023"/>
              <a:gd name="connsiteY6" fmla="*/ 653057 h 653057"/>
              <a:gd name="connsiteX7" fmla="*/ 2377233 w 2983023"/>
              <a:gd name="connsiteY7" fmla="*/ 634007 h 653057"/>
              <a:gd name="connsiteX8" fmla="*/ 2567733 w 2983023"/>
              <a:gd name="connsiteY8" fmla="*/ 618767 h 653057"/>
              <a:gd name="connsiteX9" fmla="*/ 2645048 w 2983023"/>
              <a:gd name="connsiteY9" fmla="*/ 624355 h 653057"/>
              <a:gd name="connsiteX10" fmla="*/ 2714742 w 2983023"/>
              <a:gd name="connsiteY10" fmla="*/ 632955 h 653057"/>
              <a:gd name="connsiteX11" fmla="*/ 2983023 w 2983023"/>
              <a:gd name="connsiteY11" fmla="*/ 641627 h 653057"/>
              <a:gd name="connsiteX12" fmla="*/ 2774127 w 2983023"/>
              <a:gd name="connsiteY12" fmla="*/ 610339 h 653057"/>
              <a:gd name="connsiteX13" fmla="*/ 2786478 w 2983023"/>
              <a:gd name="connsiteY13" fmla="*/ 563097 h 653057"/>
              <a:gd name="connsiteX14" fmla="*/ 2746283 w 2983023"/>
              <a:gd name="connsiteY14" fmla="*/ 537353 h 653057"/>
              <a:gd name="connsiteX15" fmla="*/ 2638119 w 2983023"/>
              <a:gd name="connsiteY15" fmla="*/ 524569 h 653057"/>
              <a:gd name="connsiteX16" fmla="*/ 2518203 w 2983023"/>
              <a:gd name="connsiteY16" fmla="*/ 542567 h 653057"/>
              <a:gd name="connsiteX17" fmla="*/ 2312463 w 2983023"/>
              <a:gd name="connsiteY17" fmla="*/ 538757 h 653057"/>
              <a:gd name="connsiteX18" fmla="*/ 2167683 w 2983023"/>
              <a:gd name="connsiteY18" fmla="*/ 504467 h 653057"/>
              <a:gd name="connsiteX19" fmla="*/ 1908603 w 2983023"/>
              <a:gd name="connsiteY19" fmla="*/ 367307 h 653057"/>
              <a:gd name="connsiteX20" fmla="*/ 1809543 w 2983023"/>
              <a:gd name="connsiteY20" fmla="*/ 435887 h 653057"/>
              <a:gd name="connsiteX21" fmla="*/ 1417113 w 2983023"/>
              <a:gd name="connsiteY21" fmla="*/ 344447 h 653057"/>
              <a:gd name="connsiteX22" fmla="*/ 1314243 w 2983023"/>
              <a:gd name="connsiteY22" fmla="*/ 256817 h 653057"/>
              <a:gd name="connsiteX23" fmla="*/ 1253283 w 2983023"/>
              <a:gd name="connsiteY23" fmla="*/ 127277 h 653057"/>
              <a:gd name="connsiteX24" fmla="*/ 880140 w 2983023"/>
              <a:gd name="connsiteY24" fmla="*/ 232410 h 653057"/>
              <a:gd name="connsiteX25" fmla="*/ 733439 w 2983023"/>
              <a:gd name="connsiteY25" fmla="*/ 163353 h 653057"/>
              <a:gd name="connsiteX26" fmla="*/ 34289 w 2983023"/>
              <a:gd name="connsiteY26" fmla="*/ 0 h 653057"/>
              <a:gd name="connsiteX0" fmla="*/ 34289 w 2786478"/>
              <a:gd name="connsiteY0" fmla="*/ 0 h 653057"/>
              <a:gd name="connsiteX1" fmla="*/ 0 w 2786478"/>
              <a:gd name="connsiteY1" fmla="*/ 200975 h 653057"/>
              <a:gd name="connsiteX2" fmla="*/ 803703 w 2786478"/>
              <a:gd name="connsiteY2" fmla="*/ 374927 h 653057"/>
              <a:gd name="connsiteX3" fmla="*/ 1009443 w 2786478"/>
              <a:gd name="connsiteY3" fmla="*/ 424457 h 653057"/>
              <a:gd name="connsiteX4" fmla="*/ 1371393 w 2786478"/>
              <a:gd name="connsiteY4" fmla="*/ 569237 h 653057"/>
              <a:gd name="connsiteX5" fmla="*/ 1699053 w 2786478"/>
              <a:gd name="connsiteY5" fmla="*/ 649247 h 653057"/>
              <a:gd name="connsiteX6" fmla="*/ 2026713 w 2786478"/>
              <a:gd name="connsiteY6" fmla="*/ 653057 h 653057"/>
              <a:gd name="connsiteX7" fmla="*/ 2377233 w 2786478"/>
              <a:gd name="connsiteY7" fmla="*/ 634007 h 653057"/>
              <a:gd name="connsiteX8" fmla="*/ 2567733 w 2786478"/>
              <a:gd name="connsiteY8" fmla="*/ 618767 h 653057"/>
              <a:gd name="connsiteX9" fmla="*/ 2645048 w 2786478"/>
              <a:gd name="connsiteY9" fmla="*/ 624355 h 653057"/>
              <a:gd name="connsiteX10" fmla="*/ 2714742 w 2786478"/>
              <a:gd name="connsiteY10" fmla="*/ 632955 h 653057"/>
              <a:gd name="connsiteX11" fmla="*/ 2783635 w 2786478"/>
              <a:gd name="connsiteY11" fmla="*/ 652567 h 653057"/>
              <a:gd name="connsiteX12" fmla="*/ 2774127 w 2786478"/>
              <a:gd name="connsiteY12" fmla="*/ 610339 h 653057"/>
              <a:gd name="connsiteX13" fmla="*/ 2786478 w 2786478"/>
              <a:gd name="connsiteY13" fmla="*/ 563097 h 653057"/>
              <a:gd name="connsiteX14" fmla="*/ 2746283 w 2786478"/>
              <a:gd name="connsiteY14" fmla="*/ 537353 h 653057"/>
              <a:gd name="connsiteX15" fmla="*/ 2638119 w 2786478"/>
              <a:gd name="connsiteY15" fmla="*/ 524569 h 653057"/>
              <a:gd name="connsiteX16" fmla="*/ 2518203 w 2786478"/>
              <a:gd name="connsiteY16" fmla="*/ 542567 h 653057"/>
              <a:gd name="connsiteX17" fmla="*/ 2312463 w 2786478"/>
              <a:gd name="connsiteY17" fmla="*/ 538757 h 653057"/>
              <a:gd name="connsiteX18" fmla="*/ 2167683 w 2786478"/>
              <a:gd name="connsiteY18" fmla="*/ 504467 h 653057"/>
              <a:gd name="connsiteX19" fmla="*/ 1908603 w 2786478"/>
              <a:gd name="connsiteY19" fmla="*/ 367307 h 653057"/>
              <a:gd name="connsiteX20" fmla="*/ 1809543 w 2786478"/>
              <a:gd name="connsiteY20" fmla="*/ 435887 h 653057"/>
              <a:gd name="connsiteX21" fmla="*/ 1417113 w 2786478"/>
              <a:gd name="connsiteY21" fmla="*/ 344447 h 653057"/>
              <a:gd name="connsiteX22" fmla="*/ 1314243 w 2786478"/>
              <a:gd name="connsiteY22" fmla="*/ 256817 h 653057"/>
              <a:gd name="connsiteX23" fmla="*/ 1253283 w 2786478"/>
              <a:gd name="connsiteY23" fmla="*/ 127277 h 653057"/>
              <a:gd name="connsiteX24" fmla="*/ 880140 w 2786478"/>
              <a:gd name="connsiteY24" fmla="*/ 232410 h 653057"/>
              <a:gd name="connsiteX25" fmla="*/ 733439 w 2786478"/>
              <a:gd name="connsiteY25" fmla="*/ 163353 h 653057"/>
              <a:gd name="connsiteX26" fmla="*/ 34289 w 2786478"/>
              <a:gd name="connsiteY26" fmla="*/ 0 h 653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786478" h="653057">
                <a:moveTo>
                  <a:pt x="34289" y="0"/>
                </a:moveTo>
                <a:lnTo>
                  <a:pt x="0" y="200975"/>
                </a:lnTo>
                <a:lnTo>
                  <a:pt x="803703" y="374927"/>
                </a:lnTo>
                <a:lnTo>
                  <a:pt x="1009443" y="424457"/>
                </a:lnTo>
                <a:lnTo>
                  <a:pt x="1371393" y="569237"/>
                </a:lnTo>
                <a:lnTo>
                  <a:pt x="1699053" y="649247"/>
                </a:lnTo>
                <a:lnTo>
                  <a:pt x="2026713" y="653057"/>
                </a:lnTo>
                <a:lnTo>
                  <a:pt x="2377233" y="634007"/>
                </a:lnTo>
                <a:lnTo>
                  <a:pt x="2567733" y="618767"/>
                </a:lnTo>
                <a:lnTo>
                  <a:pt x="2645048" y="624355"/>
                </a:lnTo>
                <a:lnTo>
                  <a:pt x="2714742" y="632955"/>
                </a:lnTo>
                <a:lnTo>
                  <a:pt x="2783635" y="652567"/>
                </a:lnTo>
                <a:lnTo>
                  <a:pt x="2774127" y="610339"/>
                </a:lnTo>
                <a:lnTo>
                  <a:pt x="2786478" y="563097"/>
                </a:lnTo>
                <a:lnTo>
                  <a:pt x="2746283" y="537353"/>
                </a:lnTo>
                <a:lnTo>
                  <a:pt x="2638119" y="524569"/>
                </a:lnTo>
                <a:lnTo>
                  <a:pt x="2518203" y="542567"/>
                </a:lnTo>
                <a:lnTo>
                  <a:pt x="2312463" y="538757"/>
                </a:lnTo>
                <a:lnTo>
                  <a:pt x="2167683" y="504467"/>
                </a:lnTo>
                <a:lnTo>
                  <a:pt x="1908603" y="367307"/>
                </a:lnTo>
                <a:lnTo>
                  <a:pt x="1809543" y="435887"/>
                </a:lnTo>
                <a:lnTo>
                  <a:pt x="1417113" y="344447"/>
                </a:lnTo>
                <a:lnTo>
                  <a:pt x="1314243" y="256817"/>
                </a:lnTo>
                <a:lnTo>
                  <a:pt x="1253283" y="127277"/>
                </a:lnTo>
                <a:lnTo>
                  <a:pt x="880140" y="232410"/>
                </a:lnTo>
                <a:lnTo>
                  <a:pt x="733439" y="163353"/>
                </a:lnTo>
                <a:lnTo>
                  <a:pt x="34289" y="0"/>
                </a:lnTo>
                <a:close/>
              </a:path>
            </a:pathLst>
          </a:cu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CE41D9-82EC-39B4-288D-132679A288D1}"/>
              </a:ext>
            </a:extLst>
          </p:cNvPr>
          <p:cNvSpPr/>
          <p:nvPr/>
        </p:nvSpPr>
        <p:spPr>
          <a:xfrm>
            <a:off x="5876182" y="5574561"/>
            <a:ext cx="548700" cy="197897"/>
          </a:xfrm>
          <a:prstGeom prst="rect">
            <a:avLst/>
          </a:prstGeom>
          <a:solidFill>
            <a:srgbClr val="00A9A7"/>
          </a:solidFill>
          <a:ln>
            <a:solidFill>
              <a:srgbClr val="00A9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14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2B6FEA6-018B-5E7E-9578-CB116C365B59}"/>
              </a:ext>
            </a:extLst>
          </p:cNvPr>
          <p:cNvSpPr/>
          <p:nvPr/>
        </p:nvSpPr>
        <p:spPr>
          <a:xfrm>
            <a:off x="9519717" y="2823723"/>
            <a:ext cx="1466193" cy="1050754"/>
          </a:xfrm>
          <a:custGeom>
            <a:avLst/>
            <a:gdLst>
              <a:gd name="connsiteX0" fmla="*/ 0 w 1466193"/>
              <a:gd name="connsiteY0" fmla="*/ 0 h 4942490"/>
              <a:gd name="connsiteX1" fmla="*/ 472966 w 1466193"/>
              <a:gd name="connsiteY1" fmla="*/ 859221 h 4942490"/>
              <a:gd name="connsiteX2" fmla="*/ 630621 w 1466193"/>
              <a:gd name="connsiteY2" fmla="*/ 1213945 h 4942490"/>
              <a:gd name="connsiteX3" fmla="*/ 874986 w 1466193"/>
              <a:gd name="connsiteY3" fmla="*/ 1883980 h 4942490"/>
              <a:gd name="connsiteX4" fmla="*/ 1032641 w 1466193"/>
              <a:gd name="connsiteY4" fmla="*/ 2538249 h 4942490"/>
              <a:gd name="connsiteX5" fmla="*/ 1418897 w 1466193"/>
              <a:gd name="connsiteY5" fmla="*/ 3838904 h 4942490"/>
              <a:gd name="connsiteX6" fmla="*/ 1458310 w 1466193"/>
              <a:gd name="connsiteY6" fmla="*/ 4004442 h 4942490"/>
              <a:gd name="connsiteX7" fmla="*/ 1466193 w 1466193"/>
              <a:gd name="connsiteY7" fmla="*/ 4177862 h 4942490"/>
              <a:gd name="connsiteX8" fmla="*/ 1395248 w 1466193"/>
              <a:gd name="connsiteY8" fmla="*/ 4398580 h 4942490"/>
              <a:gd name="connsiteX9" fmla="*/ 1111469 w 1466193"/>
              <a:gd name="connsiteY9" fmla="*/ 4942490 h 4942490"/>
              <a:gd name="connsiteX0" fmla="*/ 0 w 1466193"/>
              <a:gd name="connsiteY0" fmla="*/ 0 h 5531770"/>
              <a:gd name="connsiteX1" fmla="*/ 472966 w 1466193"/>
              <a:gd name="connsiteY1" fmla="*/ 859221 h 5531770"/>
              <a:gd name="connsiteX2" fmla="*/ 630621 w 1466193"/>
              <a:gd name="connsiteY2" fmla="*/ 1213945 h 5531770"/>
              <a:gd name="connsiteX3" fmla="*/ 874986 w 1466193"/>
              <a:gd name="connsiteY3" fmla="*/ 1883980 h 5531770"/>
              <a:gd name="connsiteX4" fmla="*/ 1032641 w 1466193"/>
              <a:gd name="connsiteY4" fmla="*/ 2538249 h 5531770"/>
              <a:gd name="connsiteX5" fmla="*/ 1418897 w 1466193"/>
              <a:gd name="connsiteY5" fmla="*/ 3838904 h 5531770"/>
              <a:gd name="connsiteX6" fmla="*/ 1458310 w 1466193"/>
              <a:gd name="connsiteY6" fmla="*/ 4004442 h 5531770"/>
              <a:gd name="connsiteX7" fmla="*/ 1466193 w 1466193"/>
              <a:gd name="connsiteY7" fmla="*/ 4177862 h 5531770"/>
              <a:gd name="connsiteX8" fmla="*/ 1395248 w 1466193"/>
              <a:gd name="connsiteY8" fmla="*/ 4398580 h 5531770"/>
              <a:gd name="connsiteX9" fmla="*/ 806669 w 1466193"/>
              <a:gd name="connsiteY9" fmla="*/ 5531770 h 5531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66193" h="5531770">
                <a:moveTo>
                  <a:pt x="0" y="0"/>
                </a:moveTo>
                <a:lnTo>
                  <a:pt x="472966" y="859221"/>
                </a:lnTo>
                <a:lnTo>
                  <a:pt x="630621" y="1213945"/>
                </a:lnTo>
                <a:lnTo>
                  <a:pt x="874986" y="1883980"/>
                </a:lnTo>
                <a:lnTo>
                  <a:pt x="1032641" y="2538249"/>
                </a:lnTo>
                <a:lnTo>
                  <a:pt x="1418897" y="3838904"/>
                </a:lnTo>
                <a:lnTo>
                  <a:pt x="1458310" y="4004442"/>
                </a:lnTo>
                <a:lnTo>
                  <a:pt x="1466193" y="4177862"/>
                </a:lnTo>
                <a:lnTo>
                  <a:pt x="1395248" y="4398580"/>
                </a:lnTo>
                <a:lnTo>
                  <a:pt x="806669" y="5531770"/>
                </a:lnTo>
              </a:path>
            </a:pathLst>
          </a:custGeom>
          <a:noFill/>
          <a:ln w="57150">
            <a:solidFill>
              <a:srgbClr val="00A9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306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DBC9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559B8E-B961-CB7F-FA46-7AB0A9644C77}"/>
              </a:ext>
            </a:extLst>
          </p:cNvPr>
          <p:cNvSpPr/>
          <p:nvPr/>
        </p:nvSpPr>
        <p:spPr>
          <a:xfrm>
            <a:off x="964642" y="1738365"/>
            <a:ext cx="7124281" cy="105881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>
              <a:solidFill>
                <a:schemeClr val="bg1"/>
              </a:solidFill>
            </a:endParaRPr>
          </a:p>
        </p:txBody>
      </p:sp>
      <p:sp>
        <p:nvSpPr>
          <p:cNvPr id="60" name="Google Shape;60;p1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4400" b="1" dirty="0" err="1">
                <a:solidFill>
                  <a:schemeClr val="bg1"/>
                </a:solidFill>
              </a:rPr>
              <a:t>Pitäjänmäki</a:t>
            </a:r>
            <a:r>
              <a:rPr lang="de-DE" sz="4400" b="1" dirty="0">
                <a:solidFill>
                  <a:schemeClr val="bg1"/>
                </a:solidFill>
              </a:rPr>
              <a:t> in </a:t>
            </a:r>
            <a:r>
              <a:rPr lang="de-DE" sz="4400" b="1" dirty="0" err="1">
                <a:solidFill>
                  <a:schemeClr val="bg1"/>
                </a:solidFill>
              </a:rPr>
              <a:t>the</a:t>
            </a:r>
            <a:r>
              <a:rPr lang="de-DE" sz="4400" b="1" dirty="0">
                <a:solidFill>
                  <a:schemeClr val="bg1"/>
                </a:solidFill>
              </a:rPr>
              <a:t> </a:t>
            </a:r>
            <a:r>
              <a:rPr lang="de-DE" sz="4400" b="1" dirty="0" err="1">
                <a:solidFill>
                  <a:schemeClr val="bg1"/>
                </a:solidFill>
              </a:rPr>
              <a:t>future</a:t>
            </a:r>
            <a:endParaRPr lang="de-DE" sz="4400" b="1" dirty="0">
              <a:solidFill>
                <a:schemeClr val="bg1"/>
              </a:solidFill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Connecting arts, technology, and nature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705C18-442C-6252-2376-2D020D31806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AFE6C-EE49-839D-FEC3-BCFAE2191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FF9395E0-EB71-A6BC-B154-3B3FED6EFA4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 rot="716493">
            <a:off x="2641860" y="904045"/>
            <a:ext cx="3456953" cy="19852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D1388A5-2729-AFBE-9262-0085061DF2E7}"/>
              </a:ext>
            </a:extLst>
          </p:cNvPr>
          <p:cNvPicPr/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50000"/>
                    </a14:imgEffect>
                  </a14:imgLayer>
                </a14:imgProps>
              </a:ext>
            </a:extLst>
          </a:blip>
          <a:srcRect l="1" t="502" r="14987" b="3872"/>
          <a:stretch/>
        </p:blipFill>
        <p:spPr>
          <a:xfrm>
            <a:off x="-317168" y="0"/>
            <a:ext cx="9461168" cy="6260123"/>
          </a:xfrm>
          <a:prstGeom prst="rect">
            <a:avLst/>
          </a:pr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77EFE74-4730-DE84-8F53-B91C766D1A5C}"/>
              </a:ext>
            </a:extLst>
          </p:cNvPr>
          <p:cNvSpPr/>
          <p:nvPr/>
        </p:nvSpPr>
        <p:spPr>
          <a:xfrm>
            <a:off x="2637536" y="658368"/>
            <a:ext cx="3523884" cy="3655782"/>
          </a:xfrm>
          <a:custGeom>
            <a:avLst/>
            <a:gdLst>
              <a:gd name="connsiteX0" fmla="*/ 140208 w 3474720"/>
              <a:gd name="connsiteY0" fmla="*/ 652272 h 3444240"/>
              <a:gd name="connsiteX1" fmla="*/ 0 w 3474720"/>
              <a:gd name="connsiteY1" fmla="*/ 1420368 h 3444240"/>
              <a:gd name="connsiteX2" fmla="*/ 859536 w 3474720"/>
              <a:gd name="connsiteY2" fmla="*/ 1987296 h 3444240"/>
              <a:gd name="connsiteX3" fmla="*/ 2176272 w 3474720"/>
              <a:gd name="connsiteY3" fmla="*/ 2950464 h 3444240"/>
              <a:gd name="connsiteX4" fmla="*/ 2840736 w 3474720"/>
              <a:gd name="connsiteY4" fmla="*/ 3364992 h 3444240"/>
              <a:gd name="connsiteX5" fmla="*/ 3206496 w 3474720"/>
              <a:gd name="connsiteY5" fmla="*/ 3444240 h 3444240"/>
              <a:gd name="connsiteX6" fmla="*/ 3395472 w 3474720"/>
              <a:gd name="connsiteY6" fmla="*/ 3395472 h 3444240"/>
              <a:gd name="connsiteX7" fmla="*/ 3468624 w 3474720"/>
              <a:gd name="connsiteY7" fmla="*/ 3334512 h 3444240"/>
              <a:gd name="connsiteX8" fmla="*/ 3474720 w 3474720"/>
              <a:gd name="connsiteY8" fmla="*/ 3182112 h 3444240"/>
              <a:gd name="connsiteX9" fmla="*/ 3419856 w 3474720"/>
              <a:gd name="connsiteY9" fmla="*/ 2956560 h 3444240"/>
              <a:gd name="connsiteX10" fmla="*/ 2999232 w 3474720"/>
              <a:gd name="connsiteY10" fmla="*/ 1542288 h 3444240"/>
              <a:gd name="connsiteX11" fmla="*/ 2956560 w 3474720"/>
              <a:gd name="connsiteY11" fmla="*/ 1298448 h 3444240"/>
              <a:gd name="connsiteX12" fmla="*/ 2859024 w 3474720"/>
              <a:gd name="connsiteY12" fmla="*/ 975360 h 3444240"/>
              <a:gd name="connsiteX13" fmla="*/ 2731008 w 3474720"/>
              <a:gd name="connsiteY13" fmla="*/ 762000 h 3444240"/>
              <a:gd name="connsiteX14" fmla="*/ 2529840 w 3474720"/>
              <a:gd name="connsiteY14" fmla="*/ 499872 h 3444240"/>
              <a:gd name="connsiteX15" fmla="*/ 2157984 w 3474720"/>
              <a:gd name="connsiteY15" fmla="*/ 42672 h 3444240"/>
              <a:gd name="connsiteX16" fmla="*/ 2060448 w 3474720"/>
              <a:gd name="connsiteY16" fmla="*/ 0 h 3444240"/>
              <a:gd name="connsiteX17" fmla="*/ 1901952 w 3474720"/>
              <a:gd name="connsiteY17" fmla="*/ 42672 h 3444240"/>
              <a:gd name="connsiteX18" fmla="*/ 1719072 w 3474720"/>
              <a:gd name="connsiteY18" fmla="*/ 207264 h 3444240"/>
              <a:gd name="connsiteX19" fmla="*/ 1432560 w 3474720"/>
              <a:gd name="connsiteY19" fmla="*/ 548640 h 3444240"/>
              <a:gd name="connsiteX20" fmla="*/ 1286256 w 3474720"/>
              <a:gd name="connsiteY20" fmla="*/ 701040 h 3444240"/>
              <a:gd name="connsiteX21" fmla="*/ 1115568 w 3474720"/>
              <a:gd name="connsiteY21" fmla="*/ 804672 h 3444240"/>
              <a:gd name="connsiteX22" fmla="*/ 890016 w 3474720"/>
              <a:gd name="connsiteY22" fmla="*/ 853440 h 3444240"/>
              <a:gd name="connsiteX23" fmla="*/ 737616 w 3474720"/>
              <a:gd name="connsiteY23" fmla="*/ 829056 h 3444240"/>
              <a:gd name="connsiteX24" fmla="*/ 347472 w 3474720"/>
              <a:gd name="connsiteY24" fmla="*/ 701040 h 3444240"/>
              <a:gd name="connsiteX25" fmla="*/ 140208 w 3474720"/>
              <a:gd name="connsiteY25" fmla="*/ 652272 h 3444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474720" h="3444240">
                <a:moveTo>
                  <a:pt x="140208" y="652272"/>
                </a:moveTo>
                <a:lnTo>
                  <a:pt x="0" y="1420368"/>
                </a:lnTo>
                <a:lnTo>
                  <a:pt x="859536" y="1987296"/>
                </a:lnTo>
                <a:lnTo>
                  <a:pt x="2176272" y="2950464"/>
                </a:lnTo>
                <a:lnTo>
                  <a:pt x="2840736" y="3364992"/>
                </a:lnTo>
                <a:lnTo>
                  <a:pt x="3206496" y="3444240"/>
                </a:lnTo>
                <a:lnTo>
                  <a:pt x="3395472" y="3395472"/>
                </a:lnTo>
                <a:lnTo>
                  <a:pt x="3468624" y="3334512"/>
                </a:lnTo>
                <a:lnTo>
                  <a:pt x="3474720" y="3182112"/>
                </a:lnTo>
                <a:lnTo>
                  <a:pt x="3419856" y="2956560"/>
                </a:lnTo>
                <a:lnTo>
                  <a:pt x="2999232" y="1542288"/>
                </a:lnTo>
                <a:lnTo>
                  <a:pt x="2956560" y="1298448"/>
                </a:lnTo>
                <a:lnTo>
                  <a:pt x="2859024" y="975360"/>
                </a:lnTo>
                <a:lnTo>
                  <a:pt x="2731008" y="762000"/>
                </a:lnTo>
                <a:lnTo>
                  <a:pt x="2529840" y="499872"/>
                </a:lnTo>
                <a:lnTo>
                  <a:pt x="2157984" y="42672"/>
                </a:lnTo>
                <a:lnTo>
                  <a:pt x="2060448" y="0"/>
                </a:lnTo>
                <a:lnTo>
                  <a:pt x="1901952" y="42672"/>
                </a:lnTo>
                <a:lnTo>
                  <a:pt x="1719072" y="207264"/>
                </a:lnTo>
                <a:lnTo>
                  <a:pt x="1432560" y="548640"/>
                </a:lnTo>
                <a:lnTo>
                  <a:pt x="1286256" y="701040"/>
                </a:lnTo>
                <a:lnTo>
                  <a:pt x="1115568" y="804672"/>
                </a:lnTo>
                <a:lnTo>
                  <a:pt x="890016" y="853440"/>
                </a:lnTo>
                <a:lnTo>
                  <a:pt x="737616" y="829056"/>
                </a:lnTo>
                <a:lnTo>
                  <a:pt x="347472" y="701040"/>
                </a:lnTo>
                <a:lnTo>
                  <a:pt x="140208" y="65227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BCD46B2-6429-D0F4-950D-D149F22C0286}"/>
              </a:ext>
            </a:extLst>
          </p:cNvPr>
          <p:cNvSpPr/>
          <p:nvPr/>
        </p:nvSpPr>
        <p:spPr>
          <a:xfrm>
            <a:off x="4800600" y="149772"/>
            <a:ext cx="1466193" cy="5531770"/>
          </a:xfrm>
          <a:custGeom>
            <a:avLst/>
            <a:gdLst>
              <a:gd name="connsiteX0" fmla="*/ 0 w 1466193"/>
              <a:gd name="connsiteY0" fmla="*/ 0 h 4942490"/>
              <a:gd name="connsiteX1" fmla="*/ 472966 w 1466193"/>
              <a:gd name="connsiteY1" fmla="*/ 859221 h 4942490"/>
              <a:gd name="connsiteX2" fmla="*/ 630621 w 1466193"/>
              <a:gd name="connsiteY2" fmla="*/ 1213945 h 4942490"/>
              <a:gd name="connsiteX3" fmla="*/ 874986 w 1466193"/>
              <a:gd name="connsiteY3" fmla="*/ 1883980 h 4942490"/>
              <a:gd name="connsiteX4" fmla="*/ 1032641 w 1466193"/>
              <a:gd name="connsiteY4" fmla="*/ 2538249 h 4942490"/>
              <a:gd name="connsiteX5" fmla="*/ 1418897 w 1466193"/>
              <a:gd name="connsiteY5" fmla="*/ 3838904 h 4942490"/>
              <a:gd name="connsiteX6" fmla="*/ 1458310 w 1466193"/>
              <a:gd name="connsiteY6" fmla="*/ 4004442 h 4942490"/>
              <a:gd name="connsiteX7" fmla="*/ 1466193 w 1466193"/>
              <a:gd name="connsiteY7" fmla="*/ 4177862 h 4942490"/>
              <a:gd name="connsiteX8" fmla="*/ 1395248 w 1466193"/>
              <a:gd name="connsiteY8" fmla="*/ 4398580 h 4942490"/>
              <a:gd name="connsiteX9" fmla="*/ 1111469 w 1466193"/>
              <a:gd name="connsiteY9" fmla="*/ 4942490 h 4942490"/>
              <a:gd name="connsiteX0" fmla="*/ 0 w 1466193"/>
              <a:gd name="connsiteY0" fmla="*/ 0 h 5531770"/>
              <a:gd name="connsiteX1" fmla="*/ 472966 w 1466193"/>
              <a:gd name="connsiteY1" fmla="*/ 859221 h 5531770"/>
              <a:gd name="connsiteX2" fmla="*/ 630621 w 1466193"/>
              <a:gd name="connsiteY2" fmla="*/ 1213945 h 5531770"/>
              <a:gd name="connsiteX3" fmla="*/ 874986 w 1466193"/>
              <a:gd name="connsiteY3" fmla="*/ 1883980 h 5531770"/>
              <a:gd name="connsiteX4" fmla="*/ 1032641 w 1466193"/>
              <a:gd name="connsiteY4" fmla="*/ 2538249 h 5531770"/>
              <a:gd name="connsiteX5" fmla="*/ 1418897 w 1466193"/>
              <a:gd name="connsiteY5" fmla="*/ 3838904 h 5531770"/>
              <a:gd name="connsiteX6" fmla="*/ 1458310 w 1466193"/>
              <a:gd name="connsiteY6" fmla="*/ 4004442 h 5531770"/>
              <a:gd name="connsiteX7" fmla="*/ 1466193 w 1466193"/>
              <a:gd name="connsiteY7" fmla="*/ 4177862 h 5531770"/>
              <a:gd name="connsiteX8" fmla="*/ 1395248 w 1466193"/>
              <a:gd name="connsiteY8" fmla="*/ 4398580 h 5531770"/>
              <a:gd name="connsiteX9" fmla="*/ 806669 w 1466193"/>
              <a:gd name="connsiteY9" fmla="*/ 5531770 h 5531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66193" h="5531770">
                <a:moveTo>
                  <a:pt x="0" y="0"/>
                </a:moveTo>
                <a:lnTo>
                  <a:pt x="472966" y="859221"/>
                </a:lnTo>
                <a:lnTo>
                  <a:pt x="630621" y="1213945"/>
                </a:lnTo>
                <a:lnTo>
                  <a:pt x="874986" y="1883980"/>
                </a:lnTo>
                <a:lnTo>
                  <a:pt x="1032641" y="2538249"/>
                </a:lnTo>
                <a:lnTo>
                  <a:pt x="1418897" y="3838904"/>
                </a:lnTo>
                <a:lnTo>
                  <a:pt x="1458310" y="4004442"/>
                </a:lnTo>
                <a:lnTo>
                  <a:pt x="1466193" y="4177862"/>
                </a:lnTo>
                <a:lnTo>
                  <a:pt x="1395248" y="4398580"/>
                </a:lnTo>
                <a:lnTo>
                  <a:pt x="806669" y="5531770"/>
                </a:lnTo>
              </a:path>
            </a:pathLst>
          </a:custGeom>
          <a:noFill/>
          <a:ln w="57150">
            <a:solidFill>
              <a:srgbClr val="00A9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73C27D9-4866-8F40-99FC-7D9A71E5751E}"/>
              </a:ext>
            </a:extLst>
          </p:cNvPr>
          <p:cNvSpPr/>
          <p:nvPr/>
        </p:nvSpPr>
        <p:spPr>
          <a:xfrm>
            <a:off x="5547479" y="2019789"/>
            <a:ext cx="300887" cy="301127"/>
          </a:xfrm>
          <a:prstGeom prst="ellipse">
            <a:avLst/>
          </a:prstGeom>
          <a:solidFill>
            <a:srgbClr val="00A9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8564C5-47C8-AEDE-1048-0538E02B28E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solidFill>
            <a:schemeClr val="accent2"/>
          </a:solidFill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bg1"/>
                </a:solidFill>
              </a:rPr>
              <a:t>20</a:t>
            </a:fld>
            <a:endParaRPr lang="en">
              <a:solidFill>
                <a:schemeClr val="bg1"/>
              </a:solidFill>
            </a:endParaRPr>
          </a:p>
        </p:txBody>
      </p:sp>
      <p:sp>
        <p:nvSpPr>
          <p:cNvPr id="29" name="Google Shape;77;p15">
            <a:extLst>
              <a:ext uri="{FF2B5EF4-FFF2-40B4-BE49-F238E27FC236}">
                <a16:creationId xmlns:a16="http://schemas.microsoft.com/office/drawing/2014/main" id="{65236A8A-7D28-234F-8FD8-26A85CECB054}"/>
              </a:ext>
            </a:extLst>
          </p:cNvPr>
          <p:cNvSpPr txBox="1">
            <a:spLocks/>
          </p:cNvSpPr>
          <p:nvPr/>
        </p:nvSpPr>
        <p:spPr>
          <a:xfrm>
            <a:off x="35679" y="1031010"/>
            <a:ext cx="2787048" cy="4377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err="1">
                <a:highlight>
                  <a:schemeClr val="lt1"/>
                </a:highlight>
              </a:rPr>
              <a:t>Pitäjänmäki</a:t>
            </a:r>
            <a:r>
              <a:rPr lang="en-US" sz="2000">
                <a:highlight>
                  <a:schemeClr val="lt1"/>
                </a:highlight>
              </a:rPr>
              <a:t> station</a:t>
            </a:r>
          </a:p>
        </p:txBody>
      </p:sp>
      <p:sp>
        <p:nvSpPr>
          <p:cNvPr id="36" name="Google Shape;162;p26">
            <a:extLst>
              <a:ext uri="{FF2B5EF4-FFF2-40B4-BE49-F238E27FC236}">
                <a16:creationId xmlns:a16="http://schemas.microsoft.com/office/drawing/2014/main" id="{A8D2D69D-E9F4-FC53-8136-FB5F0E600AF8}"/>
              </a:ext>
            </a:extLst>
          </p:cNvPr>
          <p:cNvSpPr txBox="1">
            <a:spLocks/>
          </p:cNvSpPr>
          <p:nvPr/>
        </p:nvSpPr>
        <p:spPr>
          <a:xfrm>
            <a:off x="311700" y="-31305"/>
            <a:ext cx="8520600" cy="76225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b" anchorCtr="0">
            <a:normAutofit fontScale="4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9600"/>
              <a:t>Välimaa</a:t>
            </a:r>
            <a:endParaRPr lang="en-US" sz="4400" b="1">
              <a:solidFill>
                <a:schemeClr val="tx1"/>
              </a:solidFill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1152266B-5BFF-C2F3-99A3-FD9022AEC011}"/>
              </a:ext>
            </a:extLst>
          </p:cNvPr>
          <p:cNvSpPr/>
          <p:nvPr/>
        </p:nvSpPr>
        <p:spPr>
          <a:xfrm>
            <a:off x="2671320" y="1572161"/>
            <a:ext cx="3034978" cy="682330"/>
          </a:xfrm>
          <a:custGeom>
            <a:avLst/>
            <a:gdLst>
              <a:gd name="connsiteX0" fmla="*/ 34290 w 2792730"/>
              <a:gd name="connsiteY0" fmla="*/ 0 h 670560"/>
              <a:gd name="connsiteX1" fmla="*/ 0 w 2792730"/>
              <a:gd name="connsiteY1" fmla="*/ 247650 h 670560"/>
              <a:gd name="connsiteX2" fmla="*/ 613410 w 2792730"/>
              <a:gd name="connsiteY2" fmla="*/ 392430 h 670560"/>
              <a:gd name="connsiteX3" fmla="*/ 819150 w 2792730"/>
              <a:gd name="connsiteY3" fmla="*/ 441960 h 670560"/>
              <a:gd name="connsiteX4" fmla="*/ 1181100 w 2792730"/>
              <a:gd name="connsiteY4" fmla="*/ 586740 h 670560"/>
              <a:gd name="connsiteX5" fmla="*/ 1508760 w 2792730"/>
              <a:gd name="connsiteY5" fmla="*/ 666750 h 670560"/>
              <a:gd name="connsiteX6" fmla="*/ 1836420 w 2792730"/>
              <a:gd name="connsiteY6" fmla="*/ 670560 h 670560"/>
              <a:gd name="connsiteX7" fmla="*/ 2186940 w 2792730"/>
              <a:gd name="connsiteY7" fmla="*/ 651510 h 670560"/>
              <a:gd name="connsiteX8" fmla="*/ 2377440 w 2792730"/>
              <a:gd name="connsiteY8" fmla="*/ 636270 h 670560"/>
              <a:gd name="connsiteX9" fmla="*/ 2552700 w 2792730"/>
              <a:gd name="connsiteY9" fmla="*/ 624840 h 670560"/>
              <a:gd name="connsiteX10" fmla="*/ 2720340 w 2792730"/>
              <a:gd name="connsiteY10" fmla="*/ 655320 h 670560"/>
              <a:gd name="connsiteX11" fmla="*/ 2792730 w 2792730"/>
              <a:gd name="connsiteY11" fmla="*/ 659130 h 670560"/>
              <a:gd name="connsiteX12" fmla="*/ 2705100 w 2792730"/>
              <a:gd name="connsiteY12" fmla="*/ 411480 h 670560"/>
              <a:gd name="connsiteX13" fmla="*/ 2670810 w 2792730"/>
              <a:gd name="connsiteY13" fmla="*/ 415290 h 670560"/>
              <a:gd name="connsiteX14" fmla="*/ 2644140 w 2792730"/>
              <a:gd name="connsiteY14" fmla="*/ 483870 h 670560"/>
              <a:gd name="connsiteX15" fmla="*/ 2510790 w 2792730"/>
              <a:gd name="connsiteY15" fmla="*/ 537210 h 670560"/>
              <a:gd name="connsiteX16" fmla="*/ 2327910 w 2792730"/>
              <a:gd name="connsiteY16" fmla="*/ 560070 h 670560"/>
              <a:gd name="connsiteX17" fmla="*/ 2122170 w 2792730"/>
              <a:gd name="connsiteY17" fmla="*/ 556260 h 670560"/>
              <a:gd name="connsiteX18" fmla="*/ 1977390 w 2792730"/>
              <a:gd name="connsiteY18" fmla="*/ 521970 h 670560"/>
              <a:gd name="connsiteX19" fmla="*/ 1718310 w 2792730"/>
              <a:gd name="connsiteY19" fmla="*/ 384810 h 670560"/>
              <a:gd name="connsiteX20" fmla="*/ 1619250 w 2792730"/>
              <a:gd name="connsiteY20" fmla="*/ 453390 h 670560"/>
              <a:gd name="connsiteX21" fmla="*/ 1226820 w 2792730"/>
              <a:gd name="connsiteY21" fmla="*/ 361950 h 670560"/>
              <a:gd name="connsiteX22" fmla="*/ 1123950 w 2792730"/>
              <a:gd name="connsiteY22" fmla="*/ 274320 h 670560"/>
              <a:gd name="connsiteX23" fmla="*/ 1062990 w 2792730"/>
              <a:gd name="connsiteY23" fmla="*/ 144780 h 670560"/>
              <a:gd name="connsiteX24" fmla="*/ 701040 w 2792730"/>
              <a:gd name="connsiteY24" fmla="*/ 232410 h 670560"/>
              <a:gd name="connsiteX25" fmla="*/ 643890 w 2792730"/>
              <a:gd name="connsiteY25" fmla="*/ 186690 h 670560"/>
              <a:gd name="connsiteX26" fmla="*/ 34290 w 2792730"/>
              <a:gd name="connsiteY26" fmla="*/ 0 h 670560"/>
              <a:gd name="connsiteX0" fmla="*/ 224583 w 2983023"/>
              <a:gd name="connsiteY0" fmla="*/ 0 h 670560"/>
              <a:gd name="connsiteX1" fmla="*/ 0 w 2983023"/>
              <a:gd name="connsiteY1" fmla="*/ 218478 h 670560"/>
              <a:gd name="connsiteX2" fmla="*/ 803703 w 2983023"/>
              <a:gd name="connsiteY2" fmla="*/ 392430 h 670560"/>
              <a:gd name="connsiteX3" fmla="*/ 1009443 w 2983023"/>
              <a:gd name="connsiteY3" fmla="*/ 441960 h 670560"/>
              <a:gd name="connsiteX4" fmla="*/ 1371393 w 2983023"/>
              <a:gd name="connsiteY4" fmla="*/ 586740 h 670560"/>
              <a:gd name="connsiteX5" fmla="*/ 1699053 w 2983023"/>
              <a:gd name="connsiteY5" fmla="*/ 666750 h 670560"/>
              <a:gd name="connsiteX6" fmla="*/ 2026713 w 2983023"/>
              <a:gd name="connsiteY6" fmla="*/ 670560 h 670560"/>
              <a:gd name="connsiteX7" fmla="*/ 2377233 w 2983023"/>
              <a:gd name="connsiteY7" fmla="*/ 651510 h 670560"/>
              <a:gd name="connsiteX8" fmla="*/ 2567733 w 2983023"/>
              <a:gd name="connsiteY8" fmla="*/ 636270 h 670560"/>
              <a:gd name="connsiteX9" fmla="*/ 2742993 w 2983023"/>
              <a:gd name="connsiteY9" fmla="*/ 624840 h 670560"/>
              <a:gd name="connsiteX10" fmla="*/ 2910633 w 2983023"/>
              <a:gd name="connsiteY10" fmla="*/ 655320 h 670560"/>
              <a:gd name="connsiteX11" fmla="*/ 2983023 w 2983023"/>
              <a:gd name="connsiteY11" fmla="*/ 659130 h 670560"/>
              <a:gd name="connsiteX12" fmla="*/ 2895393 w 2983023"/>
              <a:gd name="connsiteY12" fmla="*/ 411480 h 670560"/>
              <a:gd name="connsiteX13" fmla="*/ 2861103 w 2983023"/>
              <a:gd name="connsiteY13" fmla="*/ 415290 h 670560"/>
              <a:gd name="connsiteX14" fmla="*/ 2834433 w 2983023"/>
              <a:gd name="connsiteY14" fmla="*/ 483870 h 670560"/>
              <a:gd name="connsiteX15" fmla="*/ 2701083 w 2983023"/>
              <a:gd name="connsiteY15" fmla="*/ 537210 h 670560"/>
              <a:gd name="connsiteX16" fmla="*/ 2518203 w 2983023"/>
              <a:gd name="connsiteY16" fmla="*/ 560070 h 670560"/>
              <a:gd name="connsiteX17" fmla="*/ 2312463 w 2983023"/>
              <a:gd name="connsiteY17" fmla="*/ 556260 h 670560"/>
              <a:gd name="connsiteX18" fmla="*/ 2167683 w 2983023"/>
              <a:gd name="connsiteY18" fmla="*/ 521970 h 670560"/>
              <a:gd name="connsiteX19" fmla="*/ 1908603 w 2983023"/>
              <a:gd name="connsiteY19" fmla="*/ 384810 h 670560"/>
              <a:gd name="connsiteX20" fmla="*/ 1809543 w 2983023"/>
              <a:gd name="connsiteY20" fmla="*/ 453390 h 670560"/>
              <a:gd name="connsiteX21" fmla="*/ 1417113 w 2983023"/>
              <a:gd name="connsiteY21" fmla="*/ 361950 h 670560"/>
              <a:gd name="connsiteX22" fmla="*/ 1314243 w 2983023"/>
              <a:gd name="connsiteY22" fmla="*/ 274320 h 670560"/>
              <a:gd name="connsiteX23" fmla="*/ 1253283 w 2983023"/>
              <a:gd name="connsiteY23" fmla="*/ 144780 h 670560"/>
              <a:gd name="connsiteX24" fmla="*/ 891333 w 2983023"/>
              <a:gd name="connsiteY24" fmla="*/ 232410 h 670560"/>
              <a:gd name="connsiteX25" fmla="*/ 834183 w 2983023"/>
              <a:gd name="connsiteY25" fmla="*/ 186690 h 670560"/>
              <a:gd name="connsiteX26" fmla="*/ 224583 w 2983023"/>
              <a:gd name="connsiteY26" fmla="*/ 0 h 670560"/>
              <a:gd name="connsiteX0" fmla="*/ 34289 w 2983023"/>
              <a:gd name="connsiteY0" fmla="*/ 0 h 653057"/>
              <a:gd name="connsiteX1" fmla="*/ 0 w 2983023"/>
              <a:gd name="connsiteY1" fmla="*/ 200975 h 653057"/>
              <a:gd name="connsiteX2" fmla="*/ 803703 w 2983023"/>
              <a:gd name="connsiteY2" fmla="*/ 374927 h 653057"/>
              <a:gd name="connsiteX3" fmla="*/ 1009443 w 2983023"/>
              <a:gd name="connsiteY3" fmla="*/ 424457 h 653057"/>
              <a:gd name="connsiteX4" fmla="*/ 1371393 w 2983023"/>
              <a:gd name="connsiteY4" fmla="*/ 569237 h 653057"/>
              <a:gd name="connsiteX5" fmla="*/ 1699053 w 2983023"/>
              <a:gd name="connsiteY5" fmla="*/ 649247 h 653057"/>
              <a:gd name="connsiteX6" fmla="*/ 2026713 w 2983023"/>
              <a:gd name="connsiteY6" fmla="*/ 653057 h 653057"/>
              <a:gd name="connsiteX7" fmla="*/ 2377233 w 2983023"/>
              <a:gd name="connsiteY7" fmla="*/ 634007 h 653057"/>
              <a:gd name="connsiteX8" fmla="*/ 2567733 w 2983023"/>
              <a:gd name="connsiteY8" fmla="*/ 618767 h 653057"/>
              <a:gd name="connsiteX9" fmla="*/ 2742993 w 2983023"/>
              <a:gd name="connsiteY9" fmla="*/ 607337 h 653057"/>
              <a:gd name="connsiteX10" fmla="*/ 2910633 w 2983023"/>
              <a:gd name="connsiteY10" fmla="*/ 637817 h 653057"/>
              <a:gd name="connsiteX11" fmla="*/ 2983023 w 2983023"/>
              <a:gd name="connsiteY11" fmla="*/ 641627 h 653057"/>
              <a:gd name="connsiteX12" fmla="*/ 2895393 w 2983023"/>
              <a:gd name="connsiteY12" fmla="*/ 393977 h 653057"/>
              <a:gd name="connsiteX13" fmla="*/ 2861103 w 2983023"/>
              <a:gd name="connsiteY13" fmla="*/ 397787 h 653057"/>
              <a:gd name="connsiteX14" fmla="*/ 2834433 w 2983023"/>
              <a:gd name="connsiteY14" fmla="*/ 466367 h 653057"/>
              <a:gd name="connsiteX15" fmla="*/ 2701083 w 2983023"/>
              <a:gd name="connsiteY15" fmla="*/ 519707 h 653057"/>
              <a:gd name="connsiteX16" fmla="*/ 2518203 w 2983023"/>
              <a:gd name="connsiteY16" fmla="*/ 542567 h 653057"/>
              <a:gd name="connsiteX17" fmla="*/ 2312463 w 2983023"/>
              <a:gd name="connsiteY17" fmla="*/ 538757 h 653057"/>
              <a:gd name="connsiteX18" fmla="*/ 2167683 w 2983023"/>
              <a:gd name="connsiteY18" fmla="*/ 504467 h 653057"/>
              <a:gd name="connsiteX19" fmla="*/ 1908603 w 2983023"/>
              <a:gd name="connsiteY19" fmla="*/ 367307 h 653057"/>
              <a:gd name="connsiteX20" fmla="*/ 1809543 w 2983023"/>
              <a:gd name="connsiteY20" fmla="*/ 435887 h 653057"/>
              <a:gd name="connsiteX21" fmla="*/ 1417113 w 2983023"/>
              <a:gd name="connsiteY21" fmla="*/ 344447 h 653057"/>
              <a:gd name="connsiteX22" fmla="*/ 1314243 w 2983023"/>
              <a:gd name="connsiteY22" fmla="*/ 256817 h 653057"/>
              <a:gd name="connsiteX23" fmla="*/ 1253283 w 2983023"/>
              <a:gd name="connsiteY23" fmla="*/ 127277 h 653057"/>
              <a:gd name="connsiteX24" fmla="*/ 891333 w 2983023"/>
              <a:gd name="connsiteY24" fmla="*/ 214907 h 653057"/>
              <a:gd name="connsiteX25" fmla="*/ 834183 w 2983023"/>
              <a:gd name="connsiteY25" fmla="*/ 169187 h 653057"/>
              <a:gd name="connsiteX26" fmla="*/ 34289 w 2983023"/>
              <a:gd name="connsiteY26" fmla="*/ 0 h 653057"/>
              <a:gd name="connsiteX0" fmla="*/ 34289 w 2983023"/>
              <a:gd name="connsiteY0" fmla="*/ 0 h 653057"/>
              <a:gd name="connsiteX1" fmla="*/ 0 w 2983023"/>
              <a:gd name="connsiteY1" fmla="*/ 200975 h 653057"/>
              <a:gd name="connsiteX2" fmla="*/ 803703 w 2983023"/>
              <a:gd name="connsiteY2" fmla="*/ 374927 h 653057"/>
              <a:gd name="connsiteX3" fmla="*/ 1009443 w 2983023"/>
              <a:gd name="connsiteY3" fmla="*/ 424457 h 653057"/>
              <a:gd name="connsiteX4" fmla="*/ 1371393 w 2983023"/>
              <a:gd name="connsiteY4" fmla="*/ 569237 h 653057"/>
              <a:gd name="connsiteX5" fmla="*/ 1699053 w 2983023"/>
              <a:gd name="connsiteY5" fmla="*/ 649247 h 653057"/>
              <a:gd name="connsiteX6" fmla="*/ 2026713 w 2983023"/>
              <a:gd name="connsiteY6" fmla="*/ 653057 h 653057"/>
              <a:gd name="connsiteX7" fmla="*/ 2377233 w 2983023"/>
              <a:gd name="connsiteY7" fmla="*/ 634007 h 653057"/>
              <a:gd name="connsiteX8" fmla="*/ 2567733 w 2983023"/>
              <a:gd name="connsiteY8" fmla="*/ 618767 h 653057"/>
              <a:gd name="connsiteX9" fmla="*/ 2742993 w 2983023"/>
              <a:gd name="connsiteY9" fmla="*/ 607337 h 653057"/>
              <a:gd name="connsiteX10" fmla="*/ 2910633 w 2983023"/>
              <a:gd name="connsiteY10" fmla="*/ 637817 h 653057"/>
              <a:gd name="connsiteX11" fmla="*/ 2983023 w 2983023"/>
              <a:gd name="connsiteY11" fmla="*/ 641627 h 653057"/>
              <a:gd name="connsiteX12" fmla="*/ 2895393 w 2983023"/>
              <a:gd name="connsiteY12" fmla="*/ 393977 h 653057"/>
              <a:gd name="connsiteX13" fmla="*/ 2861103 w 2983023"/>
              <a:gd name="connsiteY13" fmla="*/ 397787 h 653057"/>
              <a:gd name="connsiteX14" fmla="*/ 2834433 w 2983023"/>
              <a:gd name="connsiteY14" fmla="*/ 466367 h 653057"/>
              <a:gd name="connsiteX15" fmla="*/ 2701083 w 2983023"/>
              <a:gd name="connsiteY15" fmla="*/ 519707 h 653057"/>
              <a:gd name="connsiteX16" fmla="*/ 2518203 w 2983023"/>
              <a:gd name="connsiteY16" fmla="*/ 542567 h 653057"/>
              <a:gd name="connsiteX17" fmla="*/ 2312463 w 2983023"/>
              <a:gd name="connsiteY17" fmla="*/ 538757 h 653057"/>
              <a:gd name="connsiteX18" fmla="*/ 2167683 w 2983023"/>
              <a:gd name="connsiteY18" fmla="*/ 504467 h 653057"/>
              <a:gd name="connsiteX19" fmla="*/ 1908603 w 2983023"/>
              <a:gd name="connsiteY19" fmla="*/ 367307 h 653057"/>
              <a:gd name="connsiteX20" fmla="*/ 1809543 w 2983023"/>
              <a:gd name="connsiteY20" fmla="*/ 435887 h 653057"/>
              <a:gd name="connsiteX21" fmla="*/ 1417113 w 2983023"/>
              <a:gd name="connsiteY21" fmla="*/ 344447 h 653057"/>
              <a:gd name="connsiteX22" fmla="*/ 1314243 w 2983023"/>
              <a:gd name="connsiteY22" fmla="*/ 256817 h 653057"/>
              <a:gd name="connsiteX23" fmla="*/ 1253283 w 2983023"/>
              <a:gd name="connsiteY23" fmla="*/ 127277 h 653057"/>
              <a:gd name="connsiteX24" fmla="*/ 891333 w 2983023"/>
              <a:gd name="connsiteY24" fmla="*/ 214907 h 653057"/>
              <a:gd name="connsiteX25" fmla="*/ 733439 w 2983023"/>
              <a:gd name="connsiteY25" fmla="*/ 163353 h 653057"/>
              <a:gd name="connsiteX26" fmla="*/ 34289 w 2983023"/>
              <a:gd name="connsiteY26" fmla="*/ 0 h 653057"/>
              <a:gd name="connsiteX0" fmla="*/ 34289 w 2983023"/>
              <a:gd name="connsiteY0" fmla="*/ 0 h 653057"/>
              <a:gd name="connsiteX1" fmla="*/ 0 w 2983023"/>
              <a:gd name="connsiteY1" fmla="*/ 200975 h 653057"/>
              <a:gd name="connsiteX2" fmla="*/ 803703 w 2983023"/>
              <a:gd name="connsiteY2" fmla="*/ 374927 h 653057"/>
              <a:gd name="connsiteX3" fmla="*/ 1009443 w 2983023"/>
              <a:gd name="connsiteY3" fmla="*/ 424457 h 653057"/>
              <a:gd name="connsiteX4" fmla="*/ 1371393 w 2983023"/>
              <a:gd name="connsiteY4" fmla="*/ 569237 h 653057"/>
              <a:gd name="connsiteX5" fmla="*/ 1699053 w 2983023"/>
              <a:gd name="connsiteY5" fmla="*/ 649247 h 653057"/>
              <a:gd name="connsiteX6" fmla="*/ 2026713 w 2983023"/>
              <a:gd name="connsiteY6" fmla="*/ 653057 h 653057"/>
              <a:gd name="connsiteX7" fmla="*/ 2377233 w 2983023"/>
              <a:gd name="connsiteY7" fmla="*/ 634007 h 653057"/>
              <a:gd name="connsiteX8" fmla="*/ 2567733 w 2983023"/>
              <a:gd name="connsiteY8" fmla="*/ 618767 h 653057"/>
              <a:gd name="connsiteX9" fmla="*/ 2742993 w 2983023"/>
              <a:gd name="connsiteY9" fmla="*/ 607337 h 653057"/>
              <a:gd name="connsiteX10" fmla="*/ 2910633 w 2983023"/>
              <a:gd name="connsiteY10" fmla="*/ 637817 h 653057"/>
              <a:gd name="connsiteX11" fmla="*/ 2983023 w 2983023"/>
              <a:gd name="connsiteY11" fmla="*/ 641627 h 653057"/>
              <a:gd name="connsiteX12" fmla="*/ 2895393 w 2983023"/>
              <a:gd name="connsiteY12" fmla="*/ 393977 h 653057"/>
              <a:gd name="connsiteX13" fmla="*/ 2861103 w 2983023"/>
              <a:gd name="connsiteY13" fmla="*/ 397787 h 653057"/>
              <a:gd name="connsiteX14" fmla="*/ 2834433 w 2983023"/>
              <a:gd name="connsiteY14" fmla="*/ 466367 h 653057"/>
              <a:gd name="connsiteX15" fmla="*/ 2701083 w 2983023"/>
              <a:gd name="connsiteY15" fmla="*/ 519707 h 653057"/>
              <a:gd name="connsiteX16" fmla="*/ 2518203 w 2983023"/>
              <a:gd name="connsiteY16" fmla="*/ 542567 h 653057"/>
              <a:gd name="connsiteX17" fmla="*/ 2312463 w 2983023"/>
              <a:gd name="connsiteY17" fmla="*/ 538757 h 653057"/>
              <a:gd name="connsiteX18" fmla="*/ 2167683 w 2983023"/>
              <a:gd name="connsiteY18" fmla="*/ 504467 h 653057"/>
              <a:gd name="connsiteX19" fmla="*/ 1908603 w 2983023"/>
              <a:gd name="connsiteY19" fmla="*/ 367307 h 653057"/>
              <a:gd name="connsiteX20" fmla="*/ 1809543 w 2983023"/>
              <a:gd name="connsiteY20" fmla="*/ 435887 h 653057"/>
              <a:gd name="connsiteX21" fmla="*/ 1417113 w 2983023"/>
              <a:gd name="connsiteY21" fmla="*/ 344447 h 653057"/>
              <a:gd name="connsiteX22" fmla="*/ 1314243 w 2983023"/>
              <a:gd name="connsiteY22" fmla="*/ 256817 h 653057"/>
              <a:gd name="connsiteX23" fmla="*/ 1253283 w 2983023"/>
              <a:gd name="connsiteY23" fmla="*/ 127277 h 653057"/>
              <a:gd name="connsiteX24" fmla="*/ 880140 w 2983023"/>
              <a:gd name="connsiteY24" fmla="*/ 232410 h 653057"/>
              <a:gd name="connsiteX25" fmla="*/ 733439 w 2983023"/>
              <a:gd name="connsiteY25" fmla="*/ 163353 h 653057"/>
              <a:gd name="connsiteX26" fmla="*/ 34289 w 2983023"/>
              <a:gd name="connsiteY26" fmla="*/ 0 h 653057"/>
              <a:gd name="connsiteX0" fmla="*/ 34289 w 2983023"/>
              <a:gd name="connsiteY0" fmla="*/ 0 h 653057"/>
              <a:gd name="connsiteX1" fmla="*/ 0 w 2983023"/>
              <a:gd name="connsiteY1" fmla="*/ 200975 h 653057"/>
              <a:gd name="connsiteX2" fmla="*/ 803703 w 2983023"/>
              <a:gd name="connsiteY2" fmla="*/ 374927 h 653057"/>
              <a:gd name="connsiteX3" fmla="*/ 1009443 w 2983023"/>
              <a:gd name="connsiteY3" fmla="*/ 424457 h 653057"/>
              <a:gd name="connsiteX4" fmla="*/ 1371393 w 2983023"/>
              <a:gd name="connsiteY4" fmla="*/ 569237 h 653057"/>
              <a:gd name="connsiteX5" fmla="*/ 1699053 w 2983023"/>
              <a:gd name="connsiteY5" fmla="*/ 649247 h 653057"/>
              <a:gd name="connsiteX6" fmla="*/ 2026713 w 2983023"/>
              <a:gd name="connsiteY6" fmla="*/ 653057 h 653057"/>
              <a:gd name="connsiteX7" fmla="*/ 2377233 w 2983023"/>
              <a:gd name="connsiteY7" fmla="*/ 634007 h 653057"/>
              <a:gd name="connsiteX8" fmla="*/ 2567733 w 2983023"/>
              <a:gd name="connsiteY8" fmla="*/ 618767 h 653057"/>
              <a:gd name="connsiteX9" fmla="*/ 2742993 w 2983023"/>
              <a:gd name="connsiteY9" fmla="*/ 607337 h 653057"/>
              <a:gd name="connsiteX10" fmla="*/ 2910633 w 2983023"/>
              <a:gd name="connsiteY10" fmla="*/ 637817 h 653057"/>
              <a:gd name="connsiteX11" fmla="*/ 2983023 w 2983023"/>
              <a:gd name="connsiteY11" fmla="*/ 641627 h 653057"/>
              <a:gd name="connsiteX12" fmla="*/ 2895393 w 2983023"/>
              <a:gd name="connsiteY12" fmla="*/ 393977 h 653057"/>
              <a:gd name="connsiteX13" fmla="*/ 2861103 w 2983023"/>
              <a:gd name="connsiteY13" fmla="*/ 397787 h 653057"/>
              <a:gd name="connsiteX14" fmla="*/ 2767271 w 2983023"/>
              <a:gd name="connsiteY14" fmla="*/ 542215 h 653057"/>
              <a:gd name="connsiteX15" fmla="*/ 2701083 w 2983023"/>
              <a:gd name="connsiteY15" fmla="*/ 519707 h 653057"/>
              <a:gd name="connsiteX16" fmla="*/ 2518203 w 2983023"/>
              <a:gd name="connsiteY16" fmla="*/ 542567 h 653057"/>
              <a:gd name="connsiteX17" fmla="*/ 2312463 w 2983023"/>
              <a:gd name="connsiteY17" fmla="*/ 538757 h 653057"/>
              <a:gd name="connsiteX18" fmla="*/ 2167683 w 2983023"/>
              <a:gd name="connsiteY18" fmla="*/ 504467 h 653057"/>
              <a:gd name="connsiteX19" fmla="*/ 1908603 w 2983023"/>
              <a:gd name="connsiteY19" fmla="*/ 367307 h 653057"/>
              <a:gd name="connsiteX20" fmla="*/ 1809543 w 2983023"/>
              <a:gd name="connsiteY20" fmla="*/ 435887 h 653057"/>
              <a:gd name="connsiteX21" fmla="*/ 1417113 w 2983023"/>
              <a:gd name="connsiteY21" fmla="*/ 344447 h 653057"/>
              <a:gd name="connsiteX22" fmla="*/ 1314243 w 2983023"/>
              <a:gd name="connsiteY22" fmla="*/ 256817 h 653057"/>
              <a:gd name="connsiteX23" fmla="*/ 1253283 w 2983023"/>
              <a:gd name="connsiteY23" fmla="*/ 127277 h 653057"/>
              <a:gd name="connsiteX24" fmla="*/ 880140 w 2983023"/>
              <a:gd name="connsiteY24" fmla="*/ 232410 h 653057"/>
              <a:gd name="connsiteX25" fmla="*/ 733439 w 2983023"/>
              <a:gd name="connsiteY25" fmla="*/ 163353 h 653057"/>
              <a:gd name="connsiteX26" fmla="*/ 34289 w 2983023"/>
              <a:gd name="connsiteY26" fmla="*/ 0 h 653057"/>
              <a:gd name="connsiteX0" fmla="*/ 34289 w 2983023"/>
              <a:gd name="connsiteY0" fmla="*/ 0 h 653057"/>
              <a:gd name="connsiteX1" fmla="*/ 0 w 2983023"/>
              <a:gd name="connsiteY1" fmla="*/ 200975 h 653057"/>
              <a:gd name="connsiteX2" fmla="*/ 803703 w 2983023"/>
              <a:gd name="connsiteY2" fmla="*/ 374927 h 653057"/>
              <a:gd name="connsiteX3" fmla="*/ 1009443 w 2983023"/>
              <a:gd name="connsiteY3" fmla="*/ 424457 h 653057"/>
              <a:gd name="connsiteX4" fmla="*/ 1371393 w 2983023"/>
              <a:gd name="connsiteY4" fmla="*/ 569237 h 653057"/>
              <a:gd name="connsiteX5" fmla="*/ 1699053 w 2983023"/>
              <a:gd name="connsiteY5" fmla="*/ 649247 h 653057"/>
              <a:gd name="connsiteX6" fmla="*/ 2026713 w 2983023"/>
              <a:gd name="connsiteY6" fmla="*/ 653057 h 653057"/>
              <a:gd name="connsiteX7" fmla="*/ 2377233 w 2983023"/>
              <a:gd name="connsiteY7" fmla="*/ 634007 h 653057"/>
              <a:gd name="connsiteX8" fmla="*/ 2567733 w 2983023"/>
              <a:gd name="connsiteY8" fmla="*/ 618767 h 653057"/>
              <a:gd name="connsiteX9" fmla="*/ 2742993 w 2983023"/>
              <a:gd name="connsiteY9" fmla="*/ 607337 h 653057"/>
              <a:gd name="connsiteX10" fmla="*/ 2910633 w 2983023"/>
              <a:gd name="connsiteY10" fmla="*/ 637817 h 653057"/>
              <a:gd name="connsiteX11" fmla="*/ 2983023 w 2983023"/>
              <a:gd name="connsiteY11" fmla="*/ 641627 h 653057"/>
              <a:gd name="connsiteX12" fmla="*/ 2895393 w 2983023"/>
              <a:gd name="connsiteY12" fmla="*/ 393977 h 653057"/>
              <a:gd name="connsiteX13" fmla="*/ 2861103 w 2983023"/>
              <a:gd name="connsiteY13" fmla="*/ 397787 h 653057"/>
              <a:gd name="connsiteX14" fmla="*/ 2767271 w 2983023"/>
              <a:gd name="connsiteY14" fmla="*/ 542215 h 653057"/>
              <a:gd name="connsiteX15" fmla="*/ 2638119 w 2983023"/>
              <a:gd name="connsiteY15" fmla="*/ 524569 h 653057"/>
              <a:gd name="connsiteX16" fmla="*/ 2518203 w 2983023"/>
              <a:gd name="connsiteY16" fmla="*/ 542567 h 653057"/>
              <a:gd name="connsiteX17" fmla="*/ 2312463 w 2983023"/>
              <a:gd name="connsiteY17" fmla="*/ 538757 h 653057"/>
              <a:gd name="connsiteX18" fmla="*/ 2167683 w 2983023"/>
              <a:gd name="connsiteY18" fmla="*/ 504467 h 653057"/>
              <a:gd name="connsiteX19" fmla="*/ 1908603 w 2983023"/>
              <a:gd name="connsiteY19" fmla="*/ 367307 h 653057"/>
              <a:gd name="connsiteX20" fmla="*/ 1809543 w 2983023"/>
              <a:gd name="connsiteY20" fmla="*/ 435887 h 653057"/>
              <a:gd name="connsiteX21" fmla="*/ 1417113 w 2983023"/>
              <a:gd name="connsiteY21" fmla="*/ 344447 h 653057"/>
              <a:gd name="connsiteX22" fmla="*/ 1314243 w 2983023"/>
              <a:gd name="connsiteY22" fmla="*/ 256817 h 653057"/>
              <a:gd name="connsiteX23" fmla="*/ 1253283 w 2983023"/>
              <a:gd name="connsiteY23" fmla="*/ 127277 h 653057"/>
              <a:gd name="connsiteX24" fmla="*/ 880140 w 2983023"/>
              <a:gd name="connsiteY24" fmla="*/ 232410 h 653057"/>
              <a:gd name="connsiteX25" fmla="*/ 733439 w 2983023"/>
              <a:gd name="connsiteY25" fmla="*/ 163353 h 653057"/>
              <a:gd name="connsiteX26" fmla="*/ 34289 w 2983023"/>
              <a:gd name="connsiteY26" fmla="*/ 0 h 653057"/>
              <a:gd name="connsiteX0" fmla="*/ 34289 w 2983023"/>
              <a:gd name="connsiteY0" fmla="*/ 0 h 653057"/>
              <a:gd name="connsiteX1" fmla="*/ 0 w 2983023"/>
              <a:gd name="connsiteY1" fmla="*/ 200975 h 653057"/>
              <a:gd name="connsiteX2" fmla="*/ 803703 w 2983023"/>
              <a:gd name="connsiteY2" fmla="*/ 374927 h 653057"/>
              <a:gd name="connsiteX3" fmla="*/ 1009443 w 2983023"/>
              <a:gd name="connsiteY3" fmla="*/ 424457 h 653057"/>
              <a:gd name="connsiteX4" fmla="*/ 1371393 w 2983023"/>
              <a:gd name="connsiteY4" fmla="*/ 569237 h 653057"/>
              <a:gd name="connsiteX5" fmla="*/ 1699053 w 2983023"/>
              <a:gd name="connsiteY5" fmla="*/ 649247 h 653057"/>
              <a:gd name="connsiteX6" fmla="*/ 2026713 w 2983023"/>
              <a:gd name="connsiteY6" fmla="*/ 653057 h 653057"/>
              <a:gd name="connsiteX7" fmla="*/ 2377233 w 2983023"/>
              <a:gd name="connsiteY7" fmla="*/ 634007 h 653057"/>
              <a:gd name="connsiteX8" fmla="*/ 2567733 w 2983023"/>
              <a:gd name="connsiteY8" fmla="*/ 618767 h 653057"/>
              <a:gd name="connsiteX9" fmla="*/ 2742993 w 2983023"/>
              <a:gd name="connsiteY9" fmla="*/ 607337 h 653057"/>
              <a:gd name="connsiteX10" fmla="*/ 2910633 w 2983023"/>
              <a:gd name="connsiteY10" fmla="*/ 637817 h 653057"/>
              <a:gd name="connsiteX11" fmla="*/ 2983023 w 2983023"/>
              <a:gd name="connsiteY11" fmla="*/ 641627 h 653057"/>
              <a:gd name="connsiteX12" fmla="*/ 2895393 w 2983023"/>
              <a:gd name="connsiteY12" fmla="*/ 393977 h 653057"/>
              <a:gd name="connsiteX13" fmla="*/ 2861103 w 2983023"/>
              <a:gd name="connsiteY13" fmla="*/ 397787 h 653057"/>
              <a:gd name="connsiteX14" fmla="*/ 2746283 w 2983023"/>
              <a:gd name="connsiteY14" fmla="*/ 537353 h 653057"/>
              <a:gd name="connsiteX15" fmla="*/ 2638119 w 2983023"/>
              <a:gd name="connsiteY15" fmla="*/ 524569 h 653057"/>
              <a:gd name="connsiteX16" fmla="*/ 2518203 w 2983023"/>
              <a:gd name="connsiteY16" fmla="*/ 542567 h 653057"/>
              <a:gd name="connsiteX17" fmla="*/ 2312463 w 2983023"/>
              <a:gd name="connsiteY17" fmla="*/ 538757 h 653057"/>
              <a:gd name="connsiteX18" fmla="*/ 2167683 w 2983023"/>
              <a:gd name="connsiteY18" fmla="*/ 504467 h 653057"/>
              <a:gd name="connsiteX19" fmla="*/ 1908603 w 2983023"/>
              <a:gd name="connsiteY19" fmla="*/ 367307 h 653057"/>
              <a:gd name="connsiteX20" fmla="*/ 1809543 w 2983023"/>
              <a:gd name="connsiteY20" fmla="*/ 435887 h 653057"/>
              <a:gd name="connsiteX21" fmla="*/ 1417113 w 2983023"/>
              <a:gd name="connsiteY21" fmla="*/ 344447 h 653057"/>
              <a:gd name="connsiteX22" fmla="*/ 1314243 w 2983023"/>
              <a:gd name="connsiteY22" fmla="*/ 256817 h 653057"/>
              <a:gd name="connsiteX23" fmla="*/ 1253283 w 2983023"/>
              <a:gd name="connsiteY23" fmla="*/ 127277 h 653057"/>
              <a:gd name="connsiteX24" fmla="*/ 880140 w 2983023"/>
              <a:gd name="connsiteY24" fmla="*/ 232410 h 653057"/>
              <a:gd name="connsiteX25" fmla="*/ 733439 w 2983023"/>
              <a:gd name="connsiteY25" fmla="*/ 163353 h 653057"/>
              <a:gd name="connsiteX26" fmla="*/ 34289 w 2983023"/>
              <a:gd name="connsiteY26" fmla="*/ 0 h 653057"/>
              <a:gd name="connsiteX0" fmla="*/ 34289 w 2983023"/>
              <a:gd name="connsiteY0" fmla="*/ 0 h 653057"/>
              <a:gd name="connsiteX1" fmla="*/ 0 w 2983023"/>
              <a:gd name="connsiteY1" fmla="*/ 200975 h 653057"/>
              <a:gd name="connsiteX2" fmla="*/ 803703 w 2983023"/>
              <a:gd name="connsiteY2" fmla="*/ 374927 h 653057"/>
              <a:gd name="connsiteX3" fmla="*/ 1009443 w 2983023"/>
              <a:gd name="connsiteY3" fmla="*/ 424457 h 653057"/>
              <a:gd name="connsiteX4" fmla="*/ 1371393 w 2983023"/>
              <a:gd name="connsiteY4" fmla="*/ 569237 h 653057"/>
              <a:gd name="connsiteX5" fmla="*/ 1699053 w 2983023"/>
              <a:gd name="connsiteY5" fmla="*/ 649247 h 653057"/>
              <a:gd name="connsiteX6" fmla="*/ 2026713 w 2983023"/>
              <a:gd name="connsiteY6" fmla="*/ 653057 h 653057"/>
              <a:gd name="connsiteX7" fmla="*/ 2377233 w 2983023"/>
              <a:gd name="connsiteY7" fmla="*/ 634007 h 653057"/>
              <a:gd name="connsiteX8" fmla="*/ 2567733 w 2983023"/>
              <a:gd name="connsiteY8" fmla="*/ 618767 h 653057"/>
              <a:gd name="connsiteX9" fmla="*/ 2742993 w 2983023"/>
              <a:gd name="connsiteY9" fmla="*/ 607337 h 653057"/>
              <a:gd name="connsiteX10" fmla="*/ 2910633 w 2983023"/>
              <a:gd name="connsiteY10" fmla="*/ 637817 h 653057"/>
              <a:gd name="connsiteX11" fmla="*/ 2983023 w 2983023"/>
              <a:gd name="connsiteY11" fmla="*/ 641627 h 653057"/>
              <a:gd name="connsiteX12" fmla="*/ 2895393 w 2983023"/>
              <a:gd name="connsiteY12" fmla="*/ 393977 h 653057"/>
              <a:gd name="connsiteX13" fmla="*/ 2786478 w 2983023"/>
              <a:gd name="connsiteY13" fmla="*/ 563097 h 653057"/>
              <a:gd name="connsiteX14" fmla="*/ 2746283 w 2983023"/>
              <a:gd name="connsiteY14" fmla="*/ 537353 h 653057"/>
              <a:gd name="connsiteX15" fmla="*/ 2638119 w 2983023"/>
              <a:gd name="connsiteY15" fmla="*/ 524569 h 653057"/>
              <a:gd name="connsiteX16" fmla="*/ 2518203 w 2983023"/>
              <a:gd name="connsiteY16" fmla="*/ 542567 h 653057"/>
              <a:gd name="connsiteX17" fmla="*/ 2312463 w 2983023"/>
              <a:gd name="connsiteY17" fmla="*/ 538757 h 653057"/>
              <a:gd name="connsiteX18" fmla="*/ 2167683 w 2983023"/>
              <a:gd name="connsiteY18" fmla="*/ 504467 h 653057"/>
              <a:gd name="connsiteX19" fmla="*/ 1908603 w 2983023"/>
              <a:gd name="connsiteY19" fmla="*/ 367307 h 653057"/>
              <a:gd name="connsiteX20" fmla="*/ 1809543 w 2983023"/>
              <a:gd name="connsiteY20" fmla="*/ 435887 h 653057"/>
              <a:gd name="connsiteX21" fmla="*/ 1417113 w 2983023"/>
              <a:gd name="connsiteY21" fmla="*/ 344447 h 653057"/>
              <a:gd name="connsiteX22" fmla="*/ 1314243 w 2983023"/>
              <a:gd name="connsiteY22" fmla="*/ 256817 h 653057"/>
              <a:gd name="connsiteX23" fmla="*/ 1253283 w 2983023"/>
              <a:gd name="connsiteY23" fmla="*/ 127277 h 653057"/>
              <a:gd name="connsiteX24" fmla="*/ 880140 w 2983023"/>
              <a:gd name="connsiteY24" fmla="*/ 232410 h 653057"/>
              <a:gd name="connsiteX25" fmla="*/ 733439 w 2983023"/>
              <a:gd name="connsiteY25" fmla="*/ 163353 h 653057"/>
              <a:gd name="connsiteX26" fmla="*/ 34289 w 2983023"/>
              <a:gd name="connsiteY26" fmla="*/ 0 h 653057"/>
              <a:gd name="connsiteX0" fmla="*/ 34289 w 2983023"/>
              <a:gd name="connsiteY0" fmla="*/ 0 h 653057"/>
              <a:gd name="connsiteX1" fmla="*/ 0 w 2983023"/>
              <a:gd name="connsiteY1" fmla="*/ 200975 h 653057"/>
              <a:gd name="connsiteX2" fmla="*/ 803703 w 2983023"/>
              <a:gd name="connsiteY2" fmla="*/ 374927 h 653057"/>
              <a:gd name="connsiteX3" fmla="*/ 1009443 w 2983023"/>
              <a:gd name="connsiteY3" fmla="*/ 424457 h 653057"/>
              <a:gd name="connsiteX4" fmla="*/ 1371393 w 2983023"/>
              <a:gd name="connsiteY4" fmla="*/ 569237 h 653057"/>
              <a:gd name="connsiteX5" fmla="*/ 1699053 w 2983023"/>
              <a:gd name="connsiteY5" fmla="*/ 649247 h 653057"/>
              <a:gd name="connsiteX6" fmla="*/ 2026713 w 2983023"/>
              <a:gd name="connsiteY6" fmla="*/ 653057 h 653057"/>
              <a:gd name="connsiteX7" fmla="*/ 2377233 w 2983023"/>
              <a:gd name="connsiteY7" fmla="*/ 634007 h 653057"/>
              <a:gd name="connsiteX8" fmla="*/ 2567733 w 2983023"/>
              <a:gd name="connsiteY8" fmla="*/ 618767 h 653057"/>
              <a:gd name="connsiteX9" fmla="*/ 2742993 w 2983023"/>
              <a:gd name="connsiteY9" fmla="*/ 607337 h 653057"/>
              <a:gd name="connsiteX10" fmla="*/ 2910633 w 2983023"/>
              <a:gd name="connsiteY10" fmla="*/ 637817 h 653057"/>
              <a:gd name="connsiteX11" fmla="*/ 2983023 w 2983023"/>
              <a:gd name="connsiteY11" fmla="*/ 641627 h 653057"/>
              <a:gd name="connsiteX12" fmla="*/ 2774127 w 2983023"/>
              <a:gd name="connsiteY12" fmla="*/ 610339 h 653057"/>
              <a:gd name="connsiteX13" fmla="*/ 2786478 w 2983023"/>
              <a:gd name="connsiteY13" fmla="*/ 563097 h 653057"/>
              <a:gd name="connsiteX14" fmla="*/ 2746283 w 2983023"/>
              <a:gd name="connsiteY14" fmla="*/ 537353 h 653057"/>
              <a:gd name="connsiteX15" fmla="*/ 2638119 w 2983023"/>
              <a:gd name="connsiteY15" fmla="*/ 524569 h 653057"/>
              <a:gd name="connsiteX16" fmla="*/ 2518203 w 2983023"/>
              <a:gd name="connsiteY16" fmla="*/ 542567 h 653057"/>
              <a:gd name="connsiteX17" fmla="*/ 2312463 w 2983023"/>
              <a:gd name="connsiteY17" fmla="*/ 538757 h 653057"/>
              <a:gd name="connsiteX18" fmla="*/ 2167683 w 2983023"/>
              <a:gd name="connsiteY18" fmla="*/ 504467 h 653057"/>
              <a:gd name="connsiteX19" fmla="*/ 1908603 w 2983023"/>
              <a:gd name="connsiteY19" fmla="*/ 367307 h 653057"/>
              <a:gd name="connsiteX20" fmla="*/ 1809543 w 2983023"/>
              <a:gd name="connsiteY20" fmla="*/ 435887 h 653057"/>
              <a:gd name="connsiteX21" fmla="*/ 1417113 w 2983023"/>
              <a:gd name="connsiteY21" fmla="*/ 344447 h 653057"/>
              <a:gd name="connsiteX22" fmla="*/ 1314243 w 2983023"/>
              <a:gd name="connsiteY22" fmla="*/ 256817 h 653057"/>
              <a:gd name="connsiteX23" fmla="*/ 1253283 w 2983023"/>
              <a:gd name="connsiteY23" fmla="*/ 127277 h 653057"/>
              <a:gd name="connsiteX24" fmla="*/ 880140 w 2983023"/>
              <a:gd name="connsiteY24" fmla="*/ 232410 h 653057"/>
              <a:gd name="connsiteX25" fmla="*/ 733439 w 2983023"/>
              <a:gd name="connsiteY25" fmla="*/ 163353 h 653057"/>
              <a:gd name="connsiteX26" fmla="*/ 34289 w 2983023"/>
              <a:gd name="connsiteY26" fmla="*/ 0 h 653057"/>
              <a:gd name="connsiteX0" fmla="*/ 34289 w 2983023"/>
              <a:gd name="connsiteY0" fmla="*/ 0 h 653057"/>
              <a:gd name="connsiteX1" fmla="*/ 0 w 2983023"/>
              <a:gd name="connsiteY1" fmla="*/ 200975 h 653057"/>
              <a:gd name="connsiteX2" fmla="*/ 803703 w 2983023"/>
              <a:gd name="connsiteY2" fmla="*/ 374927 h 653057"/>
              <a:gd name="connsiteX3" fmla="*/ 1009443 w 2983023"/>
              <a:gd name="connsiteY3" fmla="*/ 424457 h 653057"/>
              <a:gd name="connsiteX4" fmla="*/ 1371393 w 2983023"/>
              <a:gd name="connsiteY4" fmla="*/ 569237 h 653057"/>
              <a:gd name="connsiteX5" fmla="*/ 1699053 w 2983023"/>
              <a:gd name="connsiteY5" fmla="*/ 649247 h 653057"/>
              <a:gd name="connsiteX6" fmla="*/ 2026713 w 2983023"/>
              <a:gd name="connsiteY6" fmla="*/ 653057 h 653057"/>
              <a:gd name="connsiteX7" fmla="*/ 2377233 w 2983023"/>
              <a:gd name="connsiteY7" fmla="*/ 634007 h 653057"/>
              <a:gd name="connsiteX8" fmla="*/ 2567733 w 2983023"/>
              <a:gd name="connsiteY8" fmla="*/ 618767 h 653057"/>
              <a:gd name="connsiteX9" fmla="*/ 2645048 w 2983023"/>
              <a:gd name="connsiteY9" fmla="*/ 624355 h 653057"/>
              <a:gd name="connsiteX10" fmla="*/ 2910633 w 2983023"/>
              <a:gd name="connsiteY10" fmla="*/ 637817 h 653057"/>
              <a:gd name="connsiteX11" fmla="*/ 2983023 w 2983023"/>
              <a:gd name="connsiteY11" fmla="*/ 641627 h 653057"/>
              <a:gd name="connsiteX12" fmla="*/ 2774127 w 2983023"/>
              <a:gd name="connsiteY12" fmla="*/ 610339 h 653057"/>
              <a:gd name="connsiteX13" fmla="*/ 2786478 w 2983023"/>
              <a:gd name="connsiteY13" fmla="*/ 563097 h 653057"/>
              <a:gd name="connsiteX14" fmla="*/ 2746283 w 2983023"/>
              <a:gd name="connsiteY14" fmla="*/ 537353 h 653057"/>
              <a:gd name="connsiteX15" fmla="*/ 2638119 w 2983023"/>
              <a:gd name="connsiteY15" fmla="*/ 524569 h 653057"/>
              <a:gd name="connsiteX16" fmla="*/ 2518203 w 2983023"/>
              <a:gd name="connsiteY16" fmla="*/ 542567 h 653057"/>
              <a:gd name="connsiteX17" fmla="*/ 2312463 w 2983023"/>
              <a:gd name="connsiteY17" fmla="*/ 538757 h 653057"/>
              <a:gd name="connsiteX18" fmla="*/ 2167683 w 2983023"/>
              <a:gd name="connsiteY18" fmla="*/ 504467 h 653057"/>
              <a:gd name="connsiteX19" fmla="*/ 1908603 w 2983023"/>
              <a:gd name="connsiteY19" fmla="*/ 367307 h 653057"/>
              <a:gd name="connsiteX20" fmla="*/ 1809543 w 2983023"/>
              <a:gd name="connsiteY20" fmla="*/ 435887 h 653057"/>
              <a:gd name="connsiteX21" fmla="*/ 1417113 w 2983023"/>
              <a:gd name="connsiteY21" fmla="*/ 344447 h 653057"/>
              <a:gd name="connsiteX22" fmla="*/ 1314243 w 2983023"/>
              <a:gd name="connsiteY22" fmla="*/ 256817 h 653057"/>
              <a:gd name="connsiteX23" fmla="*/ 1253283 w 2983023"/>
              <a:gd name="connsiteY23" fmla="*/ 127277 h 653057"/>
              <a:gd name="connsiteX24" fmla="*/ 880140 w 2983023"/>
              <a:gd name="connsiteY24" fmla="*/ 232410 h 653057"/>
              <a:gd name="connsiteX25" fmla="*/ 733439 w 2983023"/>
              <a:gd name="connsiteY25" fmla="*/ 163353 h 653057"/>
              <a:gd name="connsiteX26" fmla="*/ 34289 w 2983023"/>
              <a:gd name="connsiteY26" fmla="*/ 0 h 653057"/>
              <a:gd name="connsiteX0" fmla="*/ 34289 w 2983023"/>
              <a:gd name="connsiteY0" fmla="*/ 0 h 653057"/>
              <a:gd name="connsiteX1" fmla="*/ 0 w 2983023"/>
              <a:gd name="connsiteY1" fmla="*/ 200975 h 653057"/>
              <a:gd name="connsiteX2" fmla="*/ 803703 w 2983023"/>
              <a:gd name="connsiteY2" fmla="*/ 374927 h 653057"/>
              <a:gd name="connsiteX3" fmla="*/ 1009443 w 2983023"/>
              <a:gd name="connsiteY3" fmla="*/ 424457 h 653057"/>
              <a:gd name="connsiteX4" fmla="*/ 1371393 w 2983023"/>
              <a:gd name="connsiteY4" fmla="*/ 569237 h 653057"/>
              <a:gd name="connsiteX5" fmla="*/ 1699053 w 2983023"/>
              <a:gd name="connsiteY5" fmla="*/ 649247 h 653057"/>
              <a:gd name="connsiteX6" fmla="*/ 2026713 w 2983023"/>
              <a:gd name="connsiteY6" fmla="*/ 653057 h 653057"/>
              <a:gd name="connsiteX7" fmla="*/ 2377233 w 2983023"/>
              <a:gd name="connsiteY7" fmla="*/ 634007 h 653057"/>
              <a:gd name="connsiteX8" fmla="*/ 2567733 w 2983023"/>
              <a:gd name="connsiteY8" fmla="*/ 618767 h 653057"/>
              <a:gd name="connsiteX9" fmla="*/ 2645048 w 2983023"/>
              <a:gd name="connsiteY9" fmla="*/ 624355 h 653057"/>
              <a:gd name="connsiteX10" fmla="*/ 2714742 w 2983023"/>
              <a:gd name="connsiteY10" fmla="*/ 632955 h 653057"/>
              <a:gd name="connsiteX11" fmla="*/ 2983023 w 2983023"/>
              <a:gd name="connsiteY11" fmla="*/ 641627 h 653057"/>
              <a:gd name="connsiteX12" fmla="*/ 2774127 w 2983023"/>
              <a:gd name="connsiteY12" fmla="*/ 610339 h 653057"/>
              <a:gd name="connsiteX13" fmla="*/ 2786478 w 2983023"/>
              <a:gd name="connsiteY13" fmla="*/ 563097 h 653057"/>
              <a:gd name="connsiteX14" fmla="*/ 2746283 w 2983023"/>
              <a:gd name="connsiteY14" fmla="*/ 537353 h 653057"/>
              <a:gd name="connsiteX15" fmla="*/ 2638119 w 2983023"/>
              <a:gd name="connsiteY15" fmla="*/ 524569 h 653057"/>
              <a:gd name="connsiteX16" fmla="*/ 2518203 w 2983023"/>
              <a:gd name="connsiteY16" fmla="*/ 542567 h 653057"/>
              <a:gd name="connsiteX17" fmla="*/ 2312463 w 2983023"/>
              <a:gd name="connsiteY17" fmla="*/ 538757 h 653057"/>
              <a:gd name="connsiteX18" fmla="*/ 2167683 w 2983023"/>
              <a:gd name="connsiteY18" fmla="*/ 504467 h 653057"/>
              <a:gd name="connsiteX19" fmla="*/ 1908603 w 2983023"/>
              <a:gd name="connsiteY19" fmla="*/ 367307 h 653057"/>
              <a:gd name="connsiteX20" fmla="*/ 1809543 w 2983023"/>
              <a:gd name="connsiteY20" fmla="*/ 435887 h 653057"/>
              <a:gd name="connsiteX21" fmla="*/ 1417113 w 2983023"/>
              <a:gd name="connsiteY21" fmla="*/ 344447 h 653057"/>
              <a:gd name="connsiteX22" fmla="*/ 1314243 w 2983023"/>
              <a:gd name="connsiteY22" fmla="*/ 256817 h 653057"/>
              <a:gd name="connsiteX23" fmla="*/ 1253283 w 2983023"/>
              <a:gd name="connsiteY23" fmla="*/ 127277 h 653057"/>
              <a:gd name="connsiteX24" fmla="*/ 880140 w 2983023"/>
              <a:gd name="connsiteY24" fmla="*/ 232410 h 653057"/>
              <a:gd name="connsiteX25" fmla="*/ 733439 w 2983023"/>
              <a:gd name="connsiteY25" fmla="*/ 163353 h 653057"/>
              <a:gd name="connsiteX26" fmla="*/ 34289 w 2983023"/>
              <a:gd name="connsiteY26" fmla="*/ 0 h 653057"/>
              <a:gd name="connsiteX0" fmla="*/ 34289 w 2786478"/>
              <a:gd name="connsiteY0" fmla="*/ 0 h 653057"/>
              <a:gd name="connsiteX1" fmla="*/ 0 w 2786478"/>
              <a:gd name="connsiteY1" fmla="*/ 200975 h 653057"/>
              <a:gd name="connsiteX2" fmla="*/ 803703 w 2786478"/>
              <a:gd name="connsiteY2" fmla="*/ 374927 h 653057"/>
              <a:gd name="connsiteX3" fmla="*/ 1009443 w 2786478"/>
              <a:gd name="connsiteY3" fmla="*/ 424457 h 653057"/>
              <a:gd name="connsiteX4" fmla="*/ 1371393 w 2786478"/>
              <a:gd name="connsiteY4" fmla="*/ 569237 h 653057"/>
              <a:gd name="connsiteX5" fmla="*/ 1699053 w 2786478"/>
              <a:gd name="connsiteY5" fmla="*/ 649247 h 653057"/>
              <a:gd name="connsiteX6" fmla="*/ 2026713 w 2786478"/>
              <a:gd name="connsiteY6" fmla="*/ 653057 h 653057"/>
              <a:gd name="connsiteX7" fmla="*/ 2377233 w 2786478"/>
              <a:gd name="connsiteY7" fmla="*/ 634007 h 653057"/>
              <a:gd name="connsiteX8" fmla="*/ 2567733 w 2786478"/>
              <a:gd name="connsiteY8" fmla="*/ 618767 h 653057"/>
              <a:gd name="connsiteX9" fmla="*/ 2645048 w 2786478"/>
              <a:gd name="connsiteY9" fmla="*/ 624355 h 653057"/>
              <a:gd name="connsiteX10" fmla="*/ 2714742 w 2786478"/>
              <a:gd name="connsiteY10" fmla="*/ 632955 h 653057"/>
              <a:gd name="connsiteX11" fmla="*/ 2783635 w 2786478"/>
              <a:gd name="connsiteY11" fmla="*/ 652567 h 653057"/>
              <a:gd name="connsiteX12" fmla="*/ 2774127 w 2786478"/>
              <a:gd name="connsiteY12" fmla="*/ 610339 h 653057"/>
              <a:gd name="connsiteX13" fmla="*/ 2786478 w 2786478"/>
              <a:gd name="connsiteY13" fmla="*/ 563097 h 653057"/>
              <a:gd name="connsiteX14" fmla="*/ 2746283 w 2786478"/>
              <a:gd name="connsiteY14" fmla="*/ 537353 h 653057"/>
              <a:gd name="connsiteX15" fmla="*/ 2638119 w 2786478"/>
              <a:gd name="connsiteY15" fmla="*/ 524569 h 653057"/>
              <a:gd name="connsiteX16" fmla="*/ 2518203 w 2786478"/>
              <a:gd name="connsiteY16" fmla="*/ 542567 h 653057"/>
              <a:gd name="connsiteX17" fmla="*/ 2312463 w 2786478"/>
              <a:gd name="connsiteY17" fmla="*/ 538757 h 653057"/>
              <a:gd name="connsiteX18" fmla="*/ 2167683 w 2786478"/>
              <a:gd name="connsiteY18" fmla="*/ 504467 h 653057"/>
              <a:gd name="connsiteX19" fmla="*/ 1908603 w 2786478"/>
              <a:gd name="connsiteY19" fmla="*/ 367307 h 653057"/>
              <a:gd name="connsiteX20" fmla="*/ 1809543 w 2786478"/>
              <a:gd name="connsiteY20" fmla="*/ 435887 h 653057"/>
              <a:gd name="connsiteX21" fmla="*/ 1417113 w 2786478"/>
              <a:gd name="connsiteY21" fmla="*/ 344447 h 653057"/>
              <a:gd name="connsiteX22" fmla="*/ 1314243 w 2786478"/>
              <a:gd name="connsiteY22" fmla="*/ 256817 h 653057"/>
              <a:gd name="connsiteX23" fmla="*/ 1253283 w 2786478"/>
              <a:gd name="connsiteY23" fmla="*/ 127277 h 653057"/>
              <a:gd name="connsiteX24" fmla="*/ 880140 w 2786478"/>
              <a:gd name="connsiteY24" fmla="*/ 232410 h 653057"/>
              <a:gd name="connsiteX25" fmla="*/ 733439 w 2786478"/>
              <a:gd name="connsiteY25" fmla="*/ 163353 h 653057"/>
              <a:gd name="connsiteX26" fmla="*/ 34289 w 2786478"/>
              <a:gd name="connsiteY26" fmla="*/ 0 h 653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786478" h="653057">
                <a:moveTo>
                  <a:pt x="34289" y="0"/>
                </a:moveTo>
                <a:lnTo>
                  <a:pt x="0" y="200975"/>
                </a:lnTo>
                <a:lnTo>
                  <a:pt x="803703" y="374927"/>
                </a:lnTo>
                <a:lnTo>
                  <a:pt x="1009443" y="424457"/>
                </a:lnTo>
                <a:lnTo>
                  <a:pt x="1371393" y="569237"/>
                </a:lnTo>
                <a:lnTo>
                  <a:pt x="1699053" y="649247"/>
                </a:lnTo>
                <a:lnTo>
                  <a:pt x="2026713" y="653057"/>
                </a:lnTo>
                <a:lnTo>
                  <a:pt x="2377233" y="634007"/>
                </a:lnTo>
                <a:lnTo>
                  <a:pt x="2567733" y="618767"/>
                </a:lnTo>
                <a:lnTo>
                  <a:pt x="2645048" y="624355"/>
                </a:lnTo>
                <a:lnTo>
                  <a:pt x="2714742" y="632955"/>
                </a:lnTo>
                <a:lnTo>
                  <a:pt x="2783635" y="652567"/>
                </a:lnTo>
                <a:lnTo>
                  <a:pt x="2774127" y="610339"/>
                </a:lnTo>
                <a:lnTo>
                  <a:pt x="2786478" y="563097"/>
                </a:lnTo>
                <a:lnTo>
                  <a:pt x="2746283" y="537353"/>
                </a:lnTo>
                <a:lnTo>
                  <a:pt x="2638119" y="524569"/>
                </a:lnTo>
                <a:lnTo>
                  <a:pt x="2518203" y="542567"/>
                </a:lnTo>
                <a:lnTo>
                  <a:pt x="2312463" y="538757"/>
                </a:lnTo>
                <a:lnTo>
                  <a:pt x="2167683" y="504467"/>
                </a:lnTo>
                <a:lnTo>
                  <a:pt x="1908603" y="367307"/>
                </a:lnTo>
                <a:lnTo>
                  <a:pt x="1809543" y="435887"/>
                </a:lnTo>
                <a:lnTo>
                  <a:pt x="1417113" y="344447"/>
                </a:lnTo>
                <a:lnTo>
                  <a:pt x="1314243" y="256817"/>
                </a:lnTo>
                <a:lnTo>
                  <a:pt x="1253283" y="127277"/>
                </a:lnTo>
                <a:lnTo>
                  <a:pt x="880140" y="232410"/>
                </a:lnTo>
                <a:lnTo>
                  <a:pt x="733439" y="163353"/>
                </a:lnTo>
                <a:lnTo>
                  <a:pt x="34289" y="0"/>
                </a:lnTo>
                <a:close/>
              </a:path>
            </a:pathLst>
          </a:cu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Connector: Curved 3">
            <a:extLst>
              <a:ext uri="{FF2B5EF4-FFF2-40B4-BE49-F238E27FC236}">
                <a16:creationId xmlns:a16="http://schemas.microsoft.com/office/drawing/2014/main" id="{CEA5B64B-A002-5E06-21DC-5829A4B747F1}"/>
              </a:ext>
            </a:extLst>
          </p:cNvPr>
          <p:cNvCxnSpPr>
            <a:cxnSpLocks/>
          </p:cNvCxnSpPr>
          <p:nvPr/>
        </p:nvCxnSpPr>
        <p:spPr>
          <a:xfrm rot="10800000">
            <a:off x="2235093" y="1307641"/>
            <a:ext cx="698404" cy="432854"/>
          </a:xfrm>
          <a:prstGeom prst="curvedConnector3">
            <a:avLst>
              <a:gd name="adj1" fmla="val 50000"/>
            </a:avLst>
          </a:prstGeom>
          <a:ln w="76200">
            <a:solidFill>
              <a:srgbClr val="F6F9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77;p15">
            <a:extLst>
              <a:ext uri="{FF2B5EF4-FFF2-40B4-BE49-F238E27FC236}">
                <a16:creationId xmlns:a16="http://schemas.microsoft.com/office/drawing/2014/main" id="{BDEF3D27-5AA5-1CBC-3893-A9448E2BA11F}"/>
              </a:ext>
            </a:extLst>
          </p:cNvPr>
          <p:cNvSpPr txBox="1">
            <a:spLocks/>
          </p:cNvSpPr>
          <p:nvPr/>
        </p:nvSpPr>
        <p:spPr>
          <a:xfrm>
            <a:off x="6234110" y="1372256"/>
            <a:ext cx="2787048" cy="4377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err="1">
                <a:highlight>
                  <a:schemeClr val="lt1"/>
                </a:highlight>
              </a:rPr>
              <a:t>Valimo</a:t>
            </a:r>
            <a:r>
              <a:rPr lang="en-US" sz="2000">
                <a:highlight>
                  <a:schemeClr val="lt1"/>
                </a:highlight>
              </a:rPr>
              <a:t> station</a:t>
            </a:r>
          </a:p>
        </p:txBody>
      </p: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87045951-0343-1D6F-DF46-6DB2690164A2}"/>
              </a:ext>
            </a:extLst>
          </p:cNvPr>
          <p:cNvCxnSpPr>
            <a:cxnSpLocks/>
            <a:stCxn id="3" idx="16"/>
            <a:endCxn id="8" idx="1"/>
          </p:cNvCxnSpPr>
          <p:nvPr/>
        </p:nvCxnSpPr>
        <p:spPr>
          <a:xfrm flipV="1">
            <a:off x="5414098" y="1591119"/>
            <a:ext cx="820012" cy="547929"/>
          </a:xfrm>
          <a:prstGeom prst="curvedConnector3">
            <a:avLst>
              <a:gd name="adj1" fmla="val 50000"/>
            </a:avLst>
          </a:prstGeom>
          <a:ln w="76200">
            <a:solidFill>
              <a:srgbClr val="F6F9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8AB72691-DBC2-1D12-362A-5F99CF136348}"/>
              </a:ext>
            </a:extLst>
          </p:cNvPr>
          <p:cNvSpPr/>
          <p:nvPr/>
        </p:nvSpPr>
        <p:spPr>
          <a:xfrm>
            <a:off x="5721246" y="3383331"/>
            <a:ext cx="548700" cy="197897"/>
          </a:xfrm>
          <a:prstGeom prst="rect">
            <a:avLst/>
          </a:prstGeom>
          <a:solidFill>
            <a:srgbClr val="00A9A7"/>
          </a:solidFill>
          <a:ln>
            <a:solidFill>
              <a:srgbClr val="00A9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14</a:t>
            </a:r>
          </a:p>
        </p:txBody>
      </p:sp>
      <p:sp>
        <p:nvSpPr>
          <p:cNvPr id="11" name="Google Shape;77;p15">
            <a:extLst>
              <a:ext uri="{FF2B5EF4-FFF2-40B4-BE49-F238E27FC236}">
                <a16:creationId xmlns:a16="http://schemas.microsoft.com/office/drawing/2014/main" id="{695DD30B-8A47-878E-8450-46AF1C15212A}"/>
              </a:ext>
            </a:extLst>
          </p:cNvPr>
          <p:cNvSpPr txBox="1">
            <a:spLocks/>
          </p:cNvSpPr>
          <p:nvPr/>
        </p:nvSpPr>
        <p:spPr>
          <a:xfrm>
            <a:off x="-15" y="3216286"/>
            <a:ext cx="5041900" cy="12064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dirty="0">
                <a:highlight>
                  <a:schemeClr val="lt1"/>
                </a:highlight>
              </a:rPr>
              <a:t>Small-scale development connecting districts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highlight>
                  <a:schemeClr val="lt1"/>
                </a:highlight>
              </a:rPr>
              <a:t>and communities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highlight>
                  <a:schemeClr val="lt1"/>
                </a:highlight>
              </a:rPr>
              <a:t>Fun, functional, and comfortable walking experience   </a:t>
            </a:r>
          </a:p>
        </p:txBody>
      </p:sp>
      <p:cxnSp>
        <p:nvCxnSpPr>
          <p:cNvPr id="5" name="Connector: Curved 25">
            <a:extLst>
              <a:ext uri="{FF2B5EF4-FFF2-40B4-BE49-F238E27FC236}">
                <a16:creationId xmlns:a16="http://schemas.microsoft.com/office/drawing/2014/main" id="{820E535F-078A-5A25-F27F-7313FBD45543}"/>
              </a:ext>
            </a:extLst>
          </p:cNvPr>
          <p:cNvCxnSpPr>
            <a:cxnSpLocks/>
            <a:endCxn id="11" idx="0"/>
          </p:cNvCxnSpPr>
          <p:nvPr/>
        </p:nvCxnSpPr>
        <p:spPr>
          <a:xfrm rot="10800000" flipV="1">
            <a:off x="2520935" y="2294002"/>
            <a:ext cx="1701204" cy="922284"/>
          </a:xfrm>
          <a:prstGeom prst="curvedConnector2">
            <a:avLst/>
          </a:prstGeom>
          <a:ln w="76200">
            <a:solidFill>
              <a:srgbClr val="3272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oogle Shape;225;p32">
            <a:extLst>
              <a:ext uri="{FF2B5EF4-FFF2-40B4-BE49-F238E27FC236}">
                <a16:creationId xmlns:a16="http://schemas.microsoft.com/office/drawing/2014/main" id="{3E042C8B-18BF-9FFD-F20A-68E6421136E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51741" y="2019790"/>
            <a:ext cx="2378209" cy="157384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feld 43">
            <a:extLst>
              <a:ext uri="{FF2B5EF4-FFF2-40B4-BE49-F238E27FC236}">
                <a16:creationId xmlns:a16="http://schemas.microsoft.com/office/drawing/2014/main" id="{9EC87F89-8E50-B1D6-889E-F61556B26E80}"/>
              </a:ext>
            </a:extLst>
          </p:cNvPr>
          <p:cNvSpPr txBox="1"/>
          <p:nvPr/>
        </p:nvSpPr>
        <p:spPr>
          <a:xfrm>
            <a:off x="6548589" y="3350396"/>
            <a:ext cx="1466193" cy="230832"/>
          </a:xfrm>
          <a:prstGeom prst="rect">
            <a:avLst/>
          </a:prstGeom>
          <a:solidFill>
            <a:srgbClr val="F6F9FE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900" dirty="0"/>
              <a:t>BONUS TRACK (Tokyo)</a:t>
            </a:r>
          </a:p>
        </p:txBody>
      </p:sp>
    </p:spTree>
    <p:extLst>
      <p:ext uri="{BB962C8B-B14F-4D97-AF65-F5344CB8AC3E}">
        <p14:creationId xmlns:p14="http://schemas.microsoft.com/office/powerpoint/2010/main" val="1645776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AF610-B9BF-E83E-13EF-A53A77292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C85DB6-6177-0069-D740-D746DA6ECEFD}"/>
              </a:ext>
            </a:extLst>
          </p:cNvPr>
          <p:cNvPicPr/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0000"/>
                    </a14:imgEffect>
                  </a14:imgLayer>
                </a14:imgProps>
              </a:ext>
            </a:extLst>
          </a:blip>
          <a:srcRect t="502" b="3872"/>
          <a:stretch/>
        </p:blipFill>
        <p:spPr>
          <a:xfrm rot="20952810">
            <a:off x="-8121249" y="-3703796"/>
            <a:ext cx="32084479" cy="18047520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0E29E25-9E86-39E1-A5DC-FDA8663760F6}"/>
              </a:ext>
            </a:extLst>
          </p:cNvPr>
          <p:cNvSpPr/>
          <p:nvPr/>
        </p:nvSpPr>
        <p:spPr>
          <a:xfrm rot="20952810">
            <a:off x="110870" y="-1315490"/>
            <a:ext cx="10159124" cy="10539377"/>
          </a:xfrm>
          <a:custGeom>
            <a:avLst/>
            <a:gdLst>
              <a:gd name="connsiteX0" fmla="*/ 140208 w 3474720"/>
              <a:gd name="connsiteY0" fmla="*/ 652272 h 3444240"/>
              <a:gd name="connsiteX1" fmla="*/ 0 w 3474720"/>
              <a:gd name="connsiteY1" fmla="*/ 1420368 h 3444240"/>
              <a:gd name="connsiteX2" fmla="*/ 859536 w 3474720"/>
              <a:gd name="connsiteY2" fmla="*/ 1987296 h 3444240"/>
              <a:gd name="connsiteX3" fmla="*/ 2176272 w 3474720"/>
              <a:gd name="connsiteY3" fmla="*/ 2950464 h 3444240"/>
              <a:gd name="connsiteX4" fmla="*/ 2840736 w 3474720"/>
              <a:gd name="connsiteY4" fmla="*/ 3364992 h 3444240"/>
              <a:gd name="connsiteX5" fmla="*/ 3206496 w 3474720"/>
              <a:gd name="connsiteY5" fmla="*/ 3444240 h 3444240"/>
              <a:gd name="connsiteX6" fmla="*/ 3395472 w 3474720"/>
              <a:gd name="connsiteY6" fmla="*/ 3395472 h 3444240"/>
              <a:gd name="connsiteX7" fmla="*/ 3468624 w 3474720"/>
              <a:gd name="connsiteY7" fmla="*/ 3334512 h 3444240"/>
              <a:gd name="connsiteX8" fmla="*/ 3474720 w 3474720"/>
              <a:gd name="connsiteY8" fmla="*/ 3182112 h 3444240"/>
              <a:gd name="connsiteX9" fmla="*/ 3419856 w 3474720"/>
              <a:gd name="connsiteY9" fmla="*/ 2956560 h 3444240"/>
              <a:gd name="connsiteX10" fmla="*/ 2999232 w 3474720"/>
              <a:gd name="connsiteY10" fmla="*/ 1542288 h 3444240"/>
              <a:gd name="connsiteX11" fmla="*/ 2956560 w 3474720"/>
              <a:gd name="connsiteY11" fmla="*/ 1298448 h 3444240"/>
              <a:gd name="connsiteX12" fmla="*/ 2859024 w 3474720"/>
              <a:gd name="connsiteY12" fmla="*/ 975360 h 3444240"/>
              <a:gd name="connsiteX13" fmla="*/ 2731008 w 3474720"/>
              <a:gd name="connsiteY13" fmla="*/ 762000 h 3444240"/>
              <a:gd name="connsiteX14" fmla="*/ 2529840 w 3474720"/>
              <a:gd name="connsiteY14" fmla="*/ 499872 h 3444240"/>
              <a:gd name="connsiteX15" fmla="*/ 2157984 w 3474720"/>
              <a:gd name="connsiteY15" fmla="*/ 42672 h 3444240"/>
              <a:gd name="connsiteX16" fmla="*/ 2060448 w 3474720"/>
              <a:gd name="connsiteY16" fmla="*/ 0 h 3444240"/>
              <a:gd name="connsiteX17" fmla="*/ 1901952 w 3474720"/>
              <a:gd name="connsiteY17" fmla="*/ 42672 h 3444240"/>
              <a:gd name="connsiteX18" fmla="*/ 1719072 w 3474720"/>
              <a:gd name="connsiteY18" fmla="*/ 207264 h 3444240"/>
              <a:gd name="connsiteX19" fmla="*/ 1432560 w 3474720"/>
              <a:gd name="connsiteY19" fmla="*/ 548640 h 3444240"/>
              <a:gd name="connsiteX20" fmla="*/ 1286256 w 3474720"/>
              <a:gd name="connsiteY20" fmla="*/ 701040 h 3444240"/>
              <a:gd name="connsiteX21" fmla="*/ 1115568 w 3474720"/>
              <a:gd name="connsiteY21" fmla="*/ 804672 h 3444240"/>
              <a:gd name="connsiteX22" fmla="*/ 890016 w 3474720"/>
              <a:gd name="connsiteY22" fmla="*/ 853440 h 3444240"/>
              <a:gd name="connsiteX23" fmla="*/ 737616 w 3474720"/>
              <a:gd name="connsiteY23" fmla="*/ 829056 h 3444240"/>
              <a:gd name="connsiteX24" fmla="*/ 347472 w 3474720"/>
              <a:gd name="connsiteY24" fmla="*/ 701040 h 3444240"/>
              <a:gd name="connsiteX25" fmla="*/ 140208 w 3474720"/>
              <a:gd name="connsiteY25" fmla="*/ 652272 h 3444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474720" h="3444240">
                <a:moveTo>
                  <a:pt x="140208" y="652272"/>
                </a:moveTo>
                <a:lnTo>
                  <a:pt x="0" y="1420368"/>
                </a:lnTo>
                <a:lnTo>
                  <a:pt x="859536" y="1987296"/>
                </a:lnTo>
                <a:lnTo>
                  <a:pt x="2176272" y="2950464"/>
                </a:lnTo>
                <a:lnTo>
                  <a:pt x="2840736" y="3364992"/>
                </a:lnTo>
                <a:lnTo>
                  <a:pt x="3206496" y="3444240"/>
                </a:lnTo>
                <a:lnTo>
                  <a:pt x="3395472" y="3395472"/>
                </a:lnTo>
                <a:lnTo>
                  <a:pt x="3468624" y="3334512"/>
                </a:lnTo>
                <a:lnTo>
                  <a:pt x="3474720" y="3182112"/>
                </a:lnTo>
                <a:lnTo>
                  <a:pt x="3419856" y="2956560"/>
                </a:lnTo>
                <a:lnTo>
                  <a:pt x="2999232" y="1542288"/>
                </a:lnTo>
                <a:lnTo>
                  <a:pt x="2956560" y="1298448"/>
                </a:lnTo>
                <a:lnTo>
                  <a:pt x="2859024" y="975360"/>
                </a:lnTo>
                <a:lnTo>
                  <a:pt x="2731008" y="762000"/>
                </a:lnTo>
                <a:lnTo>
                  <a:pt x="2529840" y="499872"/>
                </a:lnTo>
                <a:lnTo>
                  <a:pt x="2157984" y="42672"/>
                </a:lnTo>
                <a:lnTo>
                  <a:pt x="2060448" y="0"/>
                </a:lnTo>
                <a:lnTo>
                  <a:pt x="1901952" y="42672"/>
                </a:lnTo>
                <a:lnTo>
                  <a:pt x="1719072" y="207264"/>
                </a:lnTo>
                <a:lnTo>
                  <a:pt x="1432560" y="548640"/>
                </a:lnTo>
                <a:lnTo>
                  <a:pt x="1286256" y="701040"/>
                </a:lnTo>
                <a:lnTo>
                  <a:pt x="1115568" y="804672"/>
                </a:lnTo>
                <a:lnTo>
                  <a:pt x="890016" y="853440"/>
                </a:lnTo>
                <a:lnTo>
                  <a:pt x="737616" y="829056"/>
                </a:lnTo>
                <a:lnTo>
                  <a:pt x="347472" y="701040"/>
                </a:lnTo>
                <a:lnTo>
                  <a:pt x="140208" y="652272"/>
                </a:lnTo>
                <a:close/>
              </a:path>
            </a:pathLst>
          </a:custGeom>
          <a:blipFill>
            <a:blip r:embed="rId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CB6AAB-CFE0-5322-8683-687038411E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5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76465"/>
            <a:ext cx="9571151" cy="549643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1B4C88-F856-81C6-F879-3C4217C8526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solidFill>
            <a:schemeClr val="accent2"/>
          </a:solidFill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bg1"/>
                </a:solidFill>
              </a:rPr>
              <a:t>21</a:t>
            </a:fld>
            <a:endParaRPr lang="en">
              <a:solidFill>
                <a:schemeClr val="bg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65E7F7C-D12E-13D3-6124-ADAAEAEF6108}"/>
              </a:ext>
            </a:extLst>
          </p:cNvPr>
          <p:cNvSpPr/>
          <p:nvPr/>
        </p:nvSpPr>
        <p:spPr>
          <a:xfrm>
            <a:off x="1295400" y="2148840"/>
            <a:ext cx="6625590" cy="1158240"/>
          </a:xfrm>
          <a:custGeom>
            <a:avLst/>
            <a:gdLst>
              <a:gd name="connsiteX0" fmla="*/ 0 w 4065270"/>
              <a:gd name="connsiteY0" fmla="*/ 1135380 h 1135380"/>
              <a:gd name="connsiteX1" fmla="*/ 80010 w 4065270"/>
              <a:gd name="connsiteY1" fmla="*/ 0 h 1135380"/>
              <a:gd name="connsiteX2" fmla="*/ 228600 w 4065270"/>
              <a:gd name="connsiteY2" fmla="*/ 26670 h 1135380"/>
              <a:gd name="connsiteX3" fmla="*/ 213360 w 4065270"/>
              <a:gd name="connsiteY3" fmla="*/ 285750 h 1135380"/>
              <a:gd name="connsiteX4" fmla="*/ 445770 w 4065270"/>
              <a:gd name="connsiteY4" fmla="*/ 312420 h 1135380"/>
              <a:gd name="connsiteX5" fmla="*/ 548640 w 4065270"/>
              <a:gd name="connsiteY5" fmla="*/ 232410 h 1135380"/>
              <a:gd name="connsiteX6" fmla="*/ 1569720 w 4065270"/>
              <a:gd name="connsiteY6" fmla="*/ 274320 h 1135380"/>
              <a:gd name="connsiteX7" fmla="*/ 1607820 w 4065270"/>
              <a:gd name="connsiteY7" fmla="*/ 415290 h 1135380"/>
              <a:gd name="connsiteX8" fmla="*/ 3364230 w 4065270"/>
              <a:gd name="connsiteY8" fmla="*/ 548640 h 1135380"/>
              <a:gd name="connsiteX9" fmla="*/ 3768090 w 4065270"/>
              <a:gd name="connsiteY9" fmla="*/ 567690 h 1135380"/>
              <a:gd name="connsiteX10" fmla="*/ 4065270 w 4065270"/>
              <a:gd name="connsiteY10" fmla="*/ 563880 h 1135380"/>
              <a:gd name="connsiteX0" fmla="*/ 0 w 6625590"/>
              <a:gd name="connsiteY0" fmla="*/ 1158240 h 1158240"/>
              <a:gd name="connsiteX1" fmla="*/ 80010 w 6625590"/>
              <a:gd name="connsiteY1" fmla="*/ 22860 h 1158240"/>
              <a:gd name="connsiteX2" fmla="*/ 228600 w 6625590"/>
              <a:gd name="connsiteY2" fmla="*/ 49530 h 1158240"/>
              <a:gd name="connsiteX3" fmla="*/ 213360 w 6625590"/>
              <a:gd name="connsiteY3" fmla="*/ 308610 h 1158240"/>
              <a:gd name="connsiteX4" fmla="*/ 445770 w 6625590"/>
              <a:gd name="connsiteY4" fmla="*/ 335280 h 1158240"/>
              <a:gd name="connsiteX5" fmla="*/ 548640 w 6625590"/>
              <a:gd name="connsiteY5" fmla="*/ 255270 h 1158240"/>
              <a:gd name="connsiteX6" fmla="*/ 1569720 w 6625590"/>
              <a:gd name="connsiteY6" fmla="*/ 297180 h 1158240"/>
              <a:gd name="connsiteX7" fmla="*/ 1607820 w 6625590"/>
              <a:gd name="connsiteY7" fmla="*/ 438150 h 1158240"/>
              <a:gd name="connsiteX8" fmla="*/ 3364230 w 6625590"/>
              <a:gd name="connsiteY8" fmla="*/ 571500 h 1158240"/>
              <a:gd name="connsiteX9" fmla="*/ 3768090 w 6625590"/>
              <a:gd name="connsiteY9" fmla="*/ 590550 h 1158240"/>
              <a:gd name="connsiteX10" fmla="*/ 6625590 w 6625590"/>
              <a:gd name="connsiteY10" fmla="*/ 0 h 1158240"/>
              <a:gd name="connsiteX0" fmla="*/ 0 w 6625590"/>
              <a:gd name="connsiteY0" fmla="*/ 1158240 h 1158240"/>
              <a:gd name="connsiteX1" fmla="*/ 80010 w 6625590"/>
              <a:gd name="connsiteY1" fmla="*/ 22860 h 1158240"/>
              <a:gd name="connsiteX2" fmla="*/ 228600 w 6625590"/>
              <a:gd name="connsiteY2" fmla="*/ 49530 h 1158240"/>
              <a:gd name="connsiteX3" fmla="*/ 213360 w 6625590"/>
              <a:gd name="connsiteY3" fmla="*/ 308610 h 1158240"/>
              <a:gd name="connsiteX4" fmla="*/ 445770 w 6625590"/>
              <a:gd name="connsiteY4" fmla="*/ 335280 h 1158240"/>
              <a:gd name="connsiteX5" fmla="*/ 548640 w 6625590"/>
              <a:gd name="connsiteY5" fmla="*/ 255270 h 1158240"/>
              <a:gd name="connsiteX6" fmla="*/ 1569720 w 6625590"/>
              <a:gd name="connsiteY6" fmla="*/ 297180 h 1158240"/>
              <a:gd name="connsiteX7" fmla="*/ 1607820 w 6625590"/>
              <a:gd name="connsiteY7" fmla="*/ 438150 h 1158240"/>
              <a:gd name="connsiteX8" fmla="*/ 3364230 w 6625590"/>
              <a:gd name="connsiteY8" fmla="*/ 571500 h 1158240"/>
              <a:gd name="connsiteX9" fmla="*/ 3768090 w 6625590"/>
              <a:gd name="connsiteY9" fmla="*/ 590550 h 1158240"/>
              <a:gd name="connsiteX10" fmla="*/ 4979670 w 6625590"/>
              <a:gd name="connsiteY10" fmla="*/ 342900 h 1158240"/>
              <a:gd name="connsiteX11" fmla="*/ 6625590 w 6625590"/>
              <a:gd name="connsiteY11" fmla="*/ 0 h 1158240"/>
              <a:gd name="connsiteX0" fmla="*/ 0 w 6625590"/>
              <a:gd name="connsiteY0" fmla="*/ 1158240 h 1158240"/>
              <a:gd name="connsiteX1" fmla="*/ 80010 w 6625590"/>
              <a:gd name="connsiteY1" fmla="*/ 22860 h 1158240"/>
              <a:gd name="connsiteX2" fmla="*/ 228600 w 6625590"/>
              <a:gd name="connsiteY2" fmla="*/ 49530 h 1158240"/>
              <a:gd name="connsiteX3" fmla="*/ 213360 w 6625590"/>
              <a:gd name="connsiteY3" fmla="*/ 308610 h 1158240"/>
              <a:gd name="connsiteX4" fmla="*/ 445770 w 6625590"/>
              <a:gd name="connsiteY4" fmla="*/ 335280 h 1158240"/>
              <a:gd name="connsiteX5" fmla="*/ 548640 w 6625590"/>
              <a:gd name="connsiteY5" fmla="*/ 255270 h 1158240"/>
              <a:gd name="connsiteX6" fmla="*/ 1569720 w 6625590"/>
              <a:gd name="connsiteY6" fmla="*/ 297180 h 1158240"/>
              <a:gd name="connsiteX7" fmla="*/ 1607820 w 6625590"/>
              <a:gd name="connsiteY7" fmla="*/ 438150 h 1158240"/>
              <a:gd name="connsiteX8" fmla="*/ 3364230 w 6625590"/>
              <a:gd name="connsiteY8" fmla="*/ 571500 h 1158240"/>
              <a:gd name="connsiteX9" fmla="*/ 3768090 w 6625590"/>
              <a:gd name="connsiteY9" fmla="*/ 590550 h 1158240"/>
              <a:gd name="connsiteX10" fmla="*/ 4979670 w 6625590"/>
              <a:gd name="connsiteY10" fmla="*/ 342900 h 1158240"/>
              <a:gd name="connsiteX11" fmla="*/ 6625590 w 6625590"/>
              <a:gd name="connsiteY11" fmla="*/ 0 h 1158240"/>
              <a:gd name="connsiteX0" fmla="*/ 0 w 6625590"/>
              <a:gd name="connsiteY0" fmla="*/ 1158240 h 1158240"/>
              <a:gd name="connsiteX1" fmla="*/ 80010 w 6625590"/>
              <a:gd name="connsiteY1" fmla="*/ 22860 h 1158240"/>
              <a:gd name="connsiteX2" fmla="*/ 228600 w 6625590"/>
              <a:gd name="connsiteY2" fmla="*/ 49530 h 1158240"/>
              <a:gd name="connsiteX3" fmla="*/ 213360 w 6625590"/>
              <a:gd name="connsiteY3" fmla="*/ 308610 h 1158240"/>
              <a:gd name="connsiteX4" fmla="*/ 445770 w 6625590"/>
              <a:gd name="connsiteY4" fmla="*/ 335280 h 1158240"/>
              <a:gd name="connsiteX5" fmla="*/ 548640 w 6625590"/>
              <a:gd name="connsiteY5" fmla="*/ 255270 h 1158240"/>
              <a:gd name="connsiteX6" fmla="*/ 1569720 w 6625590"/>
              <a:gd name="connsiteY6" fmla="*/ 297180 h 1158240"/>
              <a:gd name="connsiteX7" fmla="*/ 1607820 w 6625590"/>
              <a:gd name="connsiteY7" fmla="*/ 438150 h 1158240"/>
              <a:gd name="connsiteX8" fmla="*/ 3364230 w 6625590"/>
              <a:gd name="connsiteY8" fmla="*/ 571500 h 1158240"/>
              <a:gd name="connsiteX9" fmla="*/ 3768090 w 6625590"/>
              <a:gd name="connsiteY9" fmla="*/ 590550 h 1158240"/>
              <a:gd name="connsiteX10" fmla="*/ 4739640 w 6625590"/>
              <a:gd name="connsiteY10" fmla="*/ 426720 h 1158240"/>
              <a:gd name="connsiteX11" fmla="*/ 6625590 w 6625590"/>
              <a:gd name="connsiteY11" fmla="*/ 0 h 1158240"/>
              <a:gd name="connsiteX0" fmla="*/ 0 w 6625590"/>
              <a:gd name="connsiteY0" fmla="*/ 1158240 h 1158240"/>
              <a:gd name="connsiteX1" fmla="*/ 80010 w 6625590"/>
              <a:gd name="connsiteY1" fmla="*/ 22860 h 1158240"/>
              <a:gd name="connsiteX2" fmla="*/ 228600 w 6625590"/>
              <a:gd name="connsiteY2" fmla="*/ 49530 h 1158240"/>
              <a:gd name="connsiteX3" fmla="*/ 213360 w 6625590"/>
              <a:gd name="connsiteY3" fmla="*/ 308610 h 1158240"/>
              <a:gd name="connsiteX4" fmla="*/ 445770 w 6625590"/>
              <a:gd name="connsiteY4" fmla="*/ 335280 h 1158240"/>
              <a:gd name="connsiteX5" fmla="*/ 548640 w 6625590"/>
              <a:gd name="connsiteY5" fmla="*/ 255270 h 1158240"/>
              <a:gd name="connsiteX6" fmla="*/ 1569720 w 6625590"/>
              <a:gd name="connsiteY6" fmla="*/ 297180 h 1158240"/>
              <a:gd name="connsiteX7" fmla="*/ 1607820 w 6625590"/>
              <a:gd name="connsiteY7" fmla="*/ 438150 h 1158240"/>
              <a:gd name="connsiteX8" fmla="*/ 3364230 w 6625590"/>
              <a:gd name="connsiteY8" fmla="*/ 571500 h 1158240"/>
              <a:gd name="connsiteX9" fmla="*/ 3768090 w 6625590"/>
              <a:gd name="connsiteY9" fmla="*/ 590550 h 1158240"/>
              <a:gd name="connsiteX10" fmla="*/ 4739640 w 6625590"/>
              <a:gd name="connsiteY10" fmla="*/ 426720 h 1158240"/>
              <a:gd name="connsiteX11" fmla="*/ 6625590 w 6625590"/>
              <a:gd name="connsiteY11" fmla="*/ 0 h 1158240"/>
              <a:gd name="connsiteX0" fmla="*/ 0 w 6625590"/>
              <a:gd name="connsiteY0" fmla="*/ 1158240 h 1158240"/>
              <a:gd name="connsiteX1" fmla="*/ 80010 w 6625590"/>
              <a:gd name="connsiteY1" fmla="*/ 22860 h 1158240"/>
              <a:gd name="connsiteX2" fmla="*/ 228600 w 6625590"/>
              <a:gd name="connsiteY2" fmla="*/ 49530 h 1158240"/>
              <a:gd name="connsiteX3" fmla="*/ 213360 w 6625590"/>
              <a:gd name="connsiteY3" fmla="*/ 308610 h 1158240"/>
              <a:gd name="connsiteX4" fmla="*/ 445770 w 6625590"/>
              <a:gd name="connsiteY4" fmla="*/ 335280 h 1158240"/>
              <a:gd name="connsiteX5" fmla="*/ 548640 w 6625590"/>
              <a:gd name="connsiteY5" fmla="*/ 255270 h 1158240"/>
              <a:gd name="connsiteX6" fmla="*/ 1569720 w 6625590"/>
              <a:gd name="connsiteY6" fmla="*/ 297180 h 1158240"/>
              <a:gd name="connsiteX7" fmla="*/ 1607820 w 6625590"/>
              <a:gd name="connsiteY7" fmla="*/ 438150 h 1158240"/>
              <a:gd name="connsiteX8" fmla="*/ 3364230 w 6625590"/>
              <a:gd name="connsiteY8" fmla="*/ 571500 h 1158240"/>
              <a:gd name="connsiteX9" fmla="*/ 3768090 w 6625590"/>
              <a:gd name="connsiteY9" fmla="*/ 590550 h 1158240"/>
              <a:gd name="connsiteX10" fmla="*/ 4739640 w 6625590"/>
              <a:gd name="connsiteY10" fmla="*/ 426720 h 1158240"/>
              <a:gd name="connsiteX11" fmla="*/ 6625590 w 6625590"/>
              <a:gd name="connsiteY11" fmla="*/ 0 h 1158240"/>
              <a:gd name="connsiteX0" fmla="*/ 0 w 6625590"/>
              <a:gd name="connsiteY0" fmla="*/ 1158240 h 1158240"/>
              <a:gd name="connsiteX1" fmla="*/ 80010 w 6625590"/>
              <a:gd name="connsiteY1" fmla="*/ 22860 h 1158240"/>
              <a:gd name="connsiteX2" fmla="*/ 228600 w 6625590"/>
              <a:gd name="connsiteY2" fmla="*/ 49530 h 1158240"/>
              <a:gd name="connsiteX3" fmla="*/ 213360 w 6625590"/>
              <a:gd name="connsiteY3" fmla="*/ 308610 h 1158240"/>
              <a:gd name="connsiteX4" fmla="*/ 445770 w 6625590"/>
              <a:gd name="connsiteY4" fmla="*/ 335280 h 1158240"/>
              <a:gd name="connsiteX5" fmla="*/ 548640 w 6625590"/>
              <a:gd name="connsiteY5" fmla="*/ 255270 h 1158240"/>
              <a:gd name="connsiteX6" fmla="*/ 1569720 w 6625590"/>
              <a:gd name="connsiteY6" fmla="*/ 297180 h 1158240"/>
              <a:gd name="connsiteX7" fmla="*/ 1607820 w 6625590"/>
              <a:gd name="connsiteY7" fmla="*/ 438150 h 1158240"/>
              <a:gd name="connsiteX8" fmla="*/ 3364230 w 6625590"/>
              <a:gd name="connsiteY8" fmla="*/ 571500 h 1158240"/>
              <a:gd name="connsiteX9" fmla="*/ 3768090 w 6625590"/>
              <a:gd name="connsiteY9" fmla="*/ 590550 h 1158240"/>
              <a:gd name="connsiteX10" fmla="*/ 4739640 w 6625590"/>
              <a:gd name="connsiteY10" fmla="*/ 426720 h 1158240"/>
              <a:gd name="connsiteX11" fmla="*/ 6625590 w 6625590"/>
              <a:gd name="connsiteY11" fmla="*/ 0 h 1158240"/>
              <a:gd name="connsiteX0" fmla="*/ 0 w 6625590"/>
              <a:gd name="connsiteY0" fmla="*/ 1158240 h 1158240"/>
              <a:gd name="connsiteX1" fmla="*/ 80010 w 6625590"/>
              <a:gd name="connsiteY1" fmla="*/ 22860 h 1158240"/>
              <a:gd name="connsiteX2" fmla="*/ 228600 w 6625590"/>
              <a:gd name="connsiteY2" fmla="*/ 49530 h 1158240"/>
              <a:gd name="connsiteX3" fmla="*/ 213360 w 6625590"/>
              <a:gd name="connsiteY3" fmla="*/ 308610 h 1158240"/>
              <a:gd name="connsiteX4" fmla="*/ 445770 w 6625590"/>
              <a:gd name="connsiteY4" fmla="*/ 335280 h 1158240"/>
              <a:gd name="connsiteX5" fmla="*/ 548640 w 6625590"/>
              <a:gd name="connsiteY5" fmla="*/ 255270 h 1158240"/>
              <a:gd name="connsiteX6" fmla="*/ 1569720 w 6625590"/>
              <a:gd name="connsiteY6" fmla="*/ 297180 h 1158240"/>
              <a:gd name="connsiteX7" fmla="*/ 1607820 w 6625590"/>
              <a:gd name="connsiteY7" fmla="*/ 438150 h 1158240"/>
              <a:gd name="connsiteX8" fmla="*/ 3364230 w 6625590"/>
              <a:gd name="connsiteY8" fmla="*/ 571500 h 1158240"/>
              <a:gd name="connsiteX9" fmla="*/ 3768090 w 6625590"/>
              <a:gd name="connsiteY9" fmla="*/ 590550 h 1158240"/>
              <a:gd name="connsiteX10" fmla="*/ 4739640 w 6625590"/>
              <a:gd name="connsiteY10" fmla="*/ 426720 h 1158240"/>
              <a:gd name="connsiteX11" fmla="*/ 6625590 w 6625590"/>
              <a:gd name="connsiteY11" fmla="*/ 0 h 1158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625590" h="1158240">
                <a:moveTo>
                  <a:pt x="0" y="1158240"/>
                </a:moveTo>
                <a:lnTo>
                  <a:pt x="80010" y="22860"/>
                </a:lnTo>
                <a:lnTo>
                  <a:pt x="228600" y="49530"/>
                </a:lnTo>
                <a:lnTo>
                  <a:pt x="213360" y="308610"/>
                </a:lnTo>
                <a:lnTo>
                  <a:pt x="445770" y="335280"/>
                </a:lnTo>
                <a:lnTo>
                  <a:pt x="548640" y="255270"/>
                </a:lnTo>
                <a:lnTo>
                  <a:pt x="1569720" y="297180"/>
                </a:lnTo>
                <a:lnTo>
                  <a:pt x="1607820" y="438150"/>
                </a:lnTo>
                <a:lnTo>
                  <a:pt x="3364230" y="571500"/>
                </a:lnTo>
                <a:lnTo>
                  <a:pt x="3768090" y="590550"/>
                </a:lnTo>
                <a:cubicBezTo>
                  <a:pt x="4047490" y="577850"/>
                  <a:pt x="4264660" y="572135"/>
                  <a:pt x="4739640" y="426720"/>
                </a:cubicBezTo>
                <a:lnTo>
                  <a:pt x="6625590" y="0"/>
                </a:lnTo>
              </a:path>
            </a:pathLst>
          </a:custGeom>
          <a:noFill/>
          <a:ln w="101600">
            <a:solidFill>
              <a:srgbClr val="F0CF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895F3FF-B714-36DB-9CEC-4590509615AD}"/>
              </a:ext>
            </a:extLst>
          </p:cNvPr>
          <p:cNvSpPr/>
          <p:nvPr/>
        </p:nvSpPr>
        <p:spPr>
          <a:xfrm>
            <a:off x="3182620" y="2118360"/>
            <a:ext cx="518160" cy="431800"/>
          </a:xfrm>
          <a:custGeom>
            <a:avLst/>
            <a:gdLst>
              <a:gd name="connsiteX0" fmla="*/ 73660 w 518160"/>
              <a:gd name="connsiteY0" fmla="*/ 160020 h 431800"/>
              <a:gd name="connsiteX1" fmla="*/ 0 w 518160"/>
              <a:gd name="connsiteY1" fmla="*/ 375920 h 431800"/>
              <a:gd name="connsiteX2" fmla="*/ 20320 w 518160"/>
              <a:gd name="connsiteY2" fmla="*/ 431800 h 431800"/>
              <a:gd name="connsiteX3" fmla="*/ 518160 w 518160"/>
              <a:gd name="connsiteY3" fmla="*/ 185420 h 431800"/>
              <a:gd name="connsiteX4" fmla="*/ 431800 w 518160"/>
              <a:gd name="connsiteY4" fmla="*/ 0 h 431800"/>
              <a:gd name="connsiteX5" fmla="*/ 73660 w 518160"/>
              <a:gd name="connsiteY5" fmla="*/ 160020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8160" h="431800">
                <a:moveTo>
                  <a:pt x="73660" y="160020"/>
                </a:moveTo>
                <a:lnTo>
                  <a:pt x="0" y="375920"/>
                </a:lnTo>
                <a:lnTo>
                  <a:pt x="20320" y="431800"/>
                </a:lnTo>
                <a:lnTo>
                  <a:pt x="518160" y="185420"/>
                </a:lnTo>
                <a:lnTo>
                  <a:pt x="431800" y="0"/>
                </a:lnTo>
                <a:lnTo>
                  <a:pt x="73660" y="160020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9E95466-36C3-2569-A928-2B61FBE08A05}"/>
              </a:ext>
            </a:extLst>
          </p:cNvPr>
          <p:cNvSpPr/>
          <p:nvPr/>
        </p:nvSpPr>
        <p:spPr>
          <a:xfrm rot="19925147">
            <a:off x="3691067" y="2036201"/>
            <a:ext cx="217562" cy="19479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316AEC-BA05-D919-1A80-C2D6583C8798}"/>
              </a:ext>
            </a:extLst>
          </p:cNvPr>
          <p:cNvSpPr/>
          <p:nvPr/>
        </p:nvSpPr>
        <p:spPr>
          <a:xfrm rot="262161">
            <a:off x="4318788" y="2308861"/>
            <a:ext cx="129667" cy="1930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28F8B3-0D9E-1A9C-45B3-3C31DD76337A}"/>
              </a:ext>
            </a:extLst>
          </p:cNvPr>
          <p:cNvSpPr/>
          <p:nvPr/>
        </p:nvSpPr>
        <p:spPr>
          <a:xfrm rot="262161">
            <a:off x="4540685" y="2353436"/>
            <a:ext cx="157914" cy="2622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F384412-1FC6-DA24-A5DB-04E113A39145}"/>
              </a:ext>
            </a:extLst>
          </p:cNvPr>
          <p:cNvSpPr/>
          <p:nvPr/>
        </p:nvSpPr>
        <p:spPr>
          <a:xfrm rot="262161">
            <a:off x="4793423" y="2375455"/>
            <a:ext cx="157914" cy="2622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41A6083-2A8C-1376-9E5A-37A976CA94E8}"/>
              </a:ext>
            </a:extLst>
          </p:cNvPr>
          <p:cNvSpPr/>
          <p:nvPr/>
        </p:nvSpPr>
        <p:spPr>
          <a:xfrm rot="262161">
            <a:off x="5046162" y="2396409"/>
            <a:ext cx="157914" cy="2622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3C0BDCB-5FA7-F111-3169-C87FCF4364AF}"/>
              </a:ext>
            </a:extLst>
          </p:cNvPr>
          <p:cNvSpPr/>
          <p:nvPr/>
        </p:nvSpPr>
        <p:spPr>
          <a:xfrm>
            <a:off x="5337810" y="2362200"/>
            <a:ext cx="685800" cy="285750"/>
          </a:xfrm>
          <a:custGeom>
            <a:avLst/>
            <a:gdLst>
              <a:gd name="connsiteX0" fmla="*/ 11430 w 685800"/>
              <a:gd name="connsiteY0" fmla="*/ 7620 h 285750"/>
              <a:gd name="connsiteX1" fmla="*/ 0 w 685800"/>
              <a:gd name="connsiteY1" fmla="*/ 281940 h 285750"/>
              <a:gd name="connsiteX2" fmla="*/ 87630 w 685800"/>
              <a:gd name="connsiteY2" fmla="*/ 285750 h 285750"/>
              <a:gd name="connsiteX3" fmla="*/ 95250 w 685800"/>
              <a:gd name="connsiteY3" fmla="*/ 186690 h 285750"/>
              <a:gd name="connsiteX4" fmla="*/ 685800 w 685800"/>
              <a:gd name="connsiteY4" fmla="*/ 156210 h 285750"/>
              <a:gd name="connsiteX5" fmla="*/ 678180 w 685800"/>
              <a:gd name="connsiteY5" fmla="*/ 0 h 285750"/>
              <a:gd name="connsiteX6" fmla="*/ 11430 w 685800"/>
              <a:gd name="connsiteY6" fmla="*/ 762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" h="285750">
                <a:moveTo>
                  <a:pt x="11430" y="7620"/>
                </a:moveTo>
                <a:lnTo>
                  <a:pt x="0" y="281940"/>
                </a:lnTo>
                <a:lnTo>
                  <a:pt x="87630" y="285750"/>
                </a:lnTo>
                <a:lnTo>
                  <a:pt x="95250" y="186690"/>
                </a:lnTo>
                <a:lnTo>
                  <a:pt x="685800" y="156210"/>
                </a:lnTo>
                <a:lnTo>
                  <a:pt x="678180" y="0"/>
                </a:lnTo>
                <a:lnTo>
                  <a:pt x="11430" y="7620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6359DA1-2320-3158-5975-7B1C10901C26}"/>
              </a:ext>
            </a:extLst>
          </p:cNvPr>
          <p:cNvSpPr/>
          <p:nvPr/>
        </p:nvSpPr>
        <p:spPr>
          <a:xfrm>
            <a:off x="7788613" y="1991527"/>
            <a:ext cx="300887" cy="301127"/>
          </a:xfrm>
          <a:prstGeom prst="ellipse">
            <a:avLst/>
          </a:prstGeom>
          <a:solidFill>
            <a:srgbClr val="00A9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698897D-3A29-756A-F89D-909D8BFCA2D9}"/>
              </a:ext>
            </a:extLst>
          </p:cNvPr>
          <p:cNvSpPr/>
          <p:nvPr/>
        </p:nvSpPr>
        <p:spPr>
          <a:xfrm rot="180865">
            <a:off x="1468862" y="2597239"/>
            <a:ext cx="688848" cy="1340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B282D64-6E75-1FDF-EC49-43AB50826F56}"/>
              </a:ext>
            </a:extLst>
          </p:cNvPr>
          <p:cNvSpPr/>
          <p:nvPr/>
        </p:nvSpPr>
        <p:spPr>
          <a:xfrm rot="20759485">
            <a:off x="6410204" y="2486503"/>
            <a:ext cx="688848" cy="1513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A8B00EC0-597F-9867-45ED-550DC81010EB}"/>
              </a:ext>
            </a:extLst>
          </p:cNvPr>
          <p:cNvSpPr/>
          <p:nvPr/>
        </p:nvSpPr>
        <p:spPr>
          <a:xfrm>
            <a:off x="1341120" y="2733040"/>
            <a:ext cx="1442720" cy="1082040"/>
          </a:xfrm>
          <a:custGeom>
            <a:avLst/>
            <a:gdLst>
              <a:gd name="connsiteX0" fmla="*/ 81280 w 1442720"/>
              <a:gd name="connsiteY0" fmla="*/ 0 h 1082040"/>
              <a:gd name="connsiteX1" fmla="*/ 0 w 1442720"/>
              <a:gd name="connsiteY1" fmla="*/ 980440 h 1082040"/>
              <a:gd name="connsiteX2" fmla="*/ 762000 w 1442720"/>
              <a:gd name="connsiteY2" fmla="*/ 1082040 h 1082040"/>
              <a:gd name="connsiteX3" fmla="*/ 807720 w 1442720"/>
              <a:gd name="connsiteY3" fmla="*/ 294640 h 1082040"/>
              <a:gd name="connsiteX4" fmla="*/ 1412240 w 1442720"/>
              <a:gd name="connsiteY4" fmla="*/ 365760 h 1082040"/>
              <a:gd name="connsiteX5" fmla="*/ 1442720 w 1442720"/>
              <a:gd name="connsiteY5" fmla="*/ 76200 h 1082040"/>
              <a:gd name="connsiteX6" fmla="*/ 81280 w 1442720"/>
              <a:gd name="connsiteY6" fmla="*/ 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2720" h="1082040">
                <a:moveTo>
                  <a:pt x="81280" y="0"/>
                </a:moveTo>
                <a:lnTo>
                  <a:pt x="0" y="980440"/>
                </a:lnTo>
                <a:lnTo>
                  <a:pt x="762000" y="1082040"/>
                </a:lnTo>
                <a:lnTo>
                  <a:pt x="807720" y="294640"/>
                </a:lnTo>
                <a:lnTo>
                  <a:pt x="1412240" y="365760"/>
                </a:lnTo>
                <a:lnTo>
                  <a:pt x="1442720" y="76200"/>
                </a:lnTo>
                <a:lnTo>
                  <a:pt x="81280" y="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6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C4127395-82C3-C87E-244C-F7038512E34B}"/>
              </a:ext>
            </a:extLst>
          </p:cNvPr>
          <p:cNvSpPr/>
          <p:nvPr/>
        </p:nvSpPr>
        <p:spPr>
          <a:xfrm>
            <a:off x="2964180" y="678180"/>
            <a:ext cx="1485900" cy="1524000"/>
          </a:xfrm>
          <a:custGeom>
            <a:avLst/>
            <a:gdLst>
              <a:gd name="connsiteX0" fmla="*/ 0 w 1485900"/>
              <a:gd name="connsiteY0" fmla="*/ 1417320 h 1524000"/>
              <a:gd name="connsiteX1" fmla="*/ 99060 w 1485900"/>
              <a:gd name="connsiteY1" fmla="*/ 1127760 h 1524000"/>
              <a:gd name="connsiteX2" fmla="*/ 259080 w 1485900"/>
              <a:gd name="connsiteY2" fmla="*/ 952500 h 1524000"/>
              <a:gd name="connsiteX3" fmla="*/ 708660 w 1485900"/>
              <a:gd name="connsiteY3" fmla="*/ 739140 h 1524000"/>
              <a:gd name="connsiteX4" fmla="*/ 967740 w 1485900"/>
              <a:gd name="connsiteY4" fmla="*/ 457200 h 1524000"/>
              <a:gd name="connsiteX5" fmla="*/ 1104900 w 1485900"/>
              <a:gd name="connsiteY5" fmla="*/ 205740 h 1524000"/>
              <a:gd name="connsiteX6" fmla="*/ 1219200 w 1485900"/>
              <a:gd name="connsiteY6" fmla="*/ 0 h 1524000"/>
              <a:gd name="connsiteX7" fmla="*/ 1485900 w 1485900"/>
              <a:gd name="connsiteY7" fmla="*/ 0 h 1524000"/>
              <a:gd name="connsiteX8" fmla="*/ 1234440 w 1485900"/>
              <a:gd name="connsiteY8" fmla="*/ 487680 h 1524000"/>
              <a:gd name="connsiteX9" fmla="*/ 914400 w 1485900"/>
              <a:gd name="connsiteY9" fmla="*/ 1059180 h 1524000"/>
              <a:gd name="connsiteX10" fmla="*/ 784860 w 1485900"/>
              <a:gd name="connsiteY10" fmla="*/ 1173480 h 1524000"/>
              <a:gd name="connsiteX11" fmla="*/ 518160 w 1485900"/>
              <a:gd name="connsiteY11" fmla="*/ 1333500 h 1524000"/>
              <a:gd name="connsiteX12" fmla="*/ 99060 w 1485900"/>
              <a:gd name="connsiteY12" fmla="*/ 1524000 h 1524000"/>
              <a:gd name="connsiteX13" fmla="*/ 7620 w 1485900"/>
              <a:gd name="connsiteY13" fmla="*/ 1508760 h 1524000"/>
              <a:gd name="connsiteX14" fmla="*/ 0 w 1485900"/>
              <a:gd name="connsiteY14" fmla="*/ 141732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85900" h="1524000">
                <a:moveTo>
                  <a:pt x="0" y="1417320"/>
                </a:moveTo>
                <a:lnTo>
                  <a:pt x="99060" y="1127760"/>
                </a:lnTo>
                <a:lnTo>
                  <a:pt x="259080" y="952500"/>
                </a:lnTo>
                <a:lnTo>
                  <a:pt x="708660" y="739140"/>
                </a:lnTo>
                <a:lnTo>
                  <a:pt x="967740" y="457200"/>
                </a:lnTo>
                <a:lnTo>
                  <a:pt x="1104900" y="205740"/>
                </a:lnTo>
                <a:lnTo>
                  <a:pt x="1219200" y="0"/>
                </a:lnTo>
                <a:lnTo>
                  <a:pt x="1485900" y="0"/>
                </a:lnTo>
                <a:lnTo>
                  <a:pt x="1234440" y="487680"/>
                </a:lnTo>
                <a:lnTo>
                  <a:pt x="914400" y="1059180"/>
                </a:lnTo>
                <a:lnTo>
                  <a:pt x="784860" y="1173480"/>
                </a:lnTo>
                <a:lnTo>
                  <a:pt x="518160" y="1333500"/>
                </a:lnTo>
                <a:lnTo>
                  <a:pt x="99060" y="1524000"/>
                </a:lnTo>
                <a:lnTo>
                  <a:pt x="7620" y="1508760"/>
                </a:lnTo>
                <a:lnTo>
                  <a:pt x="0" y="1417320"/>
                </a:lnTo>
                <a:close/>
              </a:path>
            </a:pathLst>
          </a:custGeom>
          <a:solidFill>
            <a:srgbClr val="00B050">
              <a:alpha val="40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22548CD1-F6B0-81CF-E811-C7872304873F}"/>
              </a:ext>
            </a:extLst>
          </p:cNvPr>
          <p:cNvSpPr/>
          <p:nvPr/>
        </p:nvSpPr>
        <p:spPr>
          <a:xfrm>
            <a:off x="3749040" y="1874520"/>
            <a:ext cx="1051560" cy="426720"/>
          </a:xfrm>
          <a:custGeom>
            <a:avLst/>
            <a:gdLst>
              <a:gd name="connsiteX0" fmla="*/ 0 w 1013460"/>
              <a:gd name="connsiteY0" fmla="*/ 0 h 426720"/>
              <a:gd name="connsiteX1" fmla="*/ 320040 w 1013460"/>
              <a:gd name="connsiteY1" fmla="*/ 297180 h 426720"/>
              <a:gd name="connsiteX2" fmla="*/ 411480 w 1013460"/>
              <a:gd name="connsiteY2" fmla="*/ 365760 h 426720"/>
              <a:gd name="connsiteX3" fmla="*/ 1013460 w 1013460"/>
              <a:gd name="connsiteY3" fmla="*/ 426720 h 426720"/>
              <a:gd name="connsiteX0" fmla="*/ 0 w 1051560"/>
              <a:gd name="connsiteY0" fmla="*/ 0 h 426720"/>
              <a:gd name="connsiteX1" fmla="*/ 320040 w 1051560"/>
              <a:gd name="connsiteY1" fmla="*/ 297180 h 426720"/>
              <a:gd name="connsiteX2" fmla="*/ 411480 w 1051560"/>
              <a:gd name="connsiteY2" fmla="*/ 365760 h 426720"/>
              <a:gd name="connsiteX3" fmla="*/ 1051560 w 1051560"/>
              <a:gd name="connsiteY3" fmla="*/ 42672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1560" h="426720">
                <a:moveTo>
                  <a:pt x="0" y="0"/>
                </a:moveTo>
                <a:lnTo>
                  <a:pt x="320040" y="297180"/>
                </a:lnTo>
                <a:lnTo>
                  <a:pt x="411480" y="365760"/>
                </a:lnTo>
                <a:lnTo>
                  <a:pt x="1051560" y="426720"/>
                </a:lnTo>
              </a:path>
            </a:pathLst>
          </a:custGeom>
          <a:noFill/>
          <a:ln w="1016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Google Shape;162;p26">
            <a:extLst>
              <a:ext uri="{FF2B5EF4-FFF2-40B4-BE49-F238E27FC236}">
                <a16:creationId xmlns:a16="http://schemas.microsoft.com/office/drawing/2014/main" id="{5774947C-448F-E8B6-75A3-0BA6F5B6E336}"/>
              </a:ext>
            </a:extLst>
          </p:cNvPr>
          <p:cNvSpPr txBox="1">
            <a:spLocks/>
          </p:cNvSpPr>
          <p:nvPr/>
        </p:nvSpPr>
        <p:spPr>
          <a:xfrm>
            <a:off x="311700" y="-250227"/>
            <a:ext cx="8520600" cy="890691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000" err="1"/>
              <a:t>Välimaa</a:t>
            </a:r>
            <a:endParaRPr lang="en-US" sz="1800" b="1">
              <a:solidFill>
                <a:schemeClr val="tx1"/>
              </a:solidFill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B28A37DB-BB3D-F174-323B-E4D5791D698B}"/>
              </a:ext>
            </a:extLst>
          </p:cNvPr>
          <p:cNvSpPr/>
          <p:nvPr/>
        </p:nvSpPr>
        <p:spPr>
          <a:xfrm rot="600817">
            <a:off x="4019288" y="2964179"/>
            <a:ext cx="1562626" cy="609600"/>
          </a:xfrm>
          <a:prstGeom prst="roundRect">
            <a:avLst/>
          </a:prstGeom>
          <a:solidFill>
            <a:srgbClr val="00B050">
              <a:alpha val="40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F2D8A1D2-83C7-C64C-BF7F-6A58C9680583}"/>
              </a:ext>
            </a:extLst>
          </p:cNvPr>
          <p:cNvSpPr/>
          <p:nvPr/>
        </p:nvSpPr>
        <p:spPr>
          <a:xfrm>
            <a:off x="3641834" y="3854669"/>
            <a:ext cx="1813035" cy="1434662"/>
          </a:xfrm>
          <a:custGeom>
            <a:avLst/>
            <a:gdLst>
              <a:gd name="connsiteX0" fmla="*/ 181304 w 1813035"/>
              <a:gd name="connsiteY0" fmla="*/ 0 h 1434662"/>
              <a:gd name="connsiteX1" fmla="*/ 0 w 1813035"/>
              <a:gd name="connsiteY1" fmla="*/ 685800 h 1434662"/>
              <a:gd name="connsiteX2" fmla="*/ 1608083 w 1813035"/>
              <a:gd name="connsiteY2" fmla="*/ 1434662 h 1434662"/>
              <a:gd name="connsiteX3" fmla="*/ 1813035 w 1813035"/>
              <a:gd name="connsiteY3" fmla="*/ 1158765 h 1434662"/>
              <a:gd name="connsiteX4" fmla="*/ 1600200 w 1813035"/>
              <a:gd name="connsiteY4" fmla="*/ 835572 h 1434662"/>
              <a:gd name="connsiteX5" fmla="*/ 1426780 w 1813035"/>
              <a:gd name="connsiteY5" fmla="*/ 583324 h 1434662"/>
              <a:gd name="connsiteX6" fmla="*/ 1166649 w 1813035"/>
              <a:gd name="connsiteY6" fmla="*/ 378372 h 1434662"/>
              <a:gd name="connsiteX7" fmla="*/ 843456 w 1813035"/>
              <a:gd name="connsiteY7" fmla="*/ 141890 h 1434662"/>
              <a:gd name="connsiteX8" fmla="*/ 693683 w 1813035"/>
              <a:gd name="connsiteY8" fmla="*/ 63062 h 1434662"/>
              <a:gd name="connsiteX9" fmla="*/ 528145 w 1813035"/>
              <a:gd name="connsiteY9" fmla="*/ 39414 h 1434662"/>
              <a:gd name="connsiteX10" fmla="*/ 283780 w 1813035"/>
              <a:gd name="connsiteY10" fmla="*/ 55179 h 1434662"/>
              <a:gd name="connsiteX11" fmla="*/ 181304 w 1813035"/>
              <a:gd name="connsiteY11" fmla="*/ 0 h 1434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13035" h="1434662">
                <a:moveTo>
                  <a:pt x="181304" y="0"/>
                </a:moveTo>
                <a:lnTo>
                  <a:pt x="0" y="685800"/>
                </a:lnTo>
                <a:lnTo>
                  <a:pt x="1608083" y="1434662"/>
                </a:lnTo>
                <a:lnTo>
                  <a:pt x="1813035" y="1158765"/>
                </a:lnTo>
                <a:lnTo>
                  <a:pt x="1600200" y="835572"/>
                </a:lnTo>
                <a:lnTo>
                  <a:pt x="1426780" y="583324"/>
                </a:lnTo>
                <a:lnTo>
                  <a:pt x="1166649" y="378372"/>
                </a:lnTo>
                <a:lnTo>
                  <a:pt x="843456" y="141890"/>
                </a:lnTo>
                <a:lnTo>
                  <a:pt x="693683" y="63062"/>
                </a:lnTo>
                <a:lnTo>
                  <a:pt x="528145" y="39414"/>
                </a:lnTo>
                <a:lnTo>
                  <a:pt x="283780" y="55179"/>
                </a:lnTo>
                <a:lnTo>
                  <a:pt x="181304" y="0"/>
                </a:lnTo>
                <a:close/>
              </a:path>
            </a:pathLst>
          </a:custGeom>
          <a:solidFill>
            <a:srgbClr val="00B050">
              <a:alpha val="40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4B40D60E-AC7E-E0AE-DD33-C0A05E82CCA5}"/>
              </a:ext>
            </a:extLst>
          </p:cNvPr>
          <p:cNvSpPr/>
          <p:nvPr/>
        </p:nvSpPr>
        <p:spPr>
          <a:xfrm>
            <a:off x="4168140" y="2308860"/>
            <a:ext cx="596900" cy="1668780"/>
          </a:xfrm>
          <a:custGeom>
            <a:avLst/>
            <a:gdLst>
              <a:gd name="connsiteX0" fmla="*/ 579120 w 579120"/>
              <a:gd name="connsiteY0" fmla="*/ 0 h 1607820"/>
              <a:gd name="connsiteX1" fmla="*/ 541020 w 579120"/>
              <a:gd name="connsiteY1" fmla="*/ 541020 h 1607820"/>
              <a:gd name="connsiteX2" fmla="*/ 533400 w 579120"/>
              <a:gd name="connsiteY2" fmla="*/ 685800 h 1607820"/>
              <a:gd name="connsiteX3" fmla="*/ 472440 w 579120"/>
              <a:gd name="connsiteY3" fmla="*/ 952500 h 1607820"/>
              <a:gd name="connsiteX4" fmla="*/ 320040 w 579120"/>
              <a:gd name="connsiteY4" fmla="*/ 1249680 h 1607820"/>
              <a:gd name="connsiteX5" fmla="*/ 0 w 579120"/>
              <a:gd name="connsiteY5" fmla="*/ 1607820 h 1607820"/>
              <a:gd name="connsiteX0" fmla="*/ 579120 w 579120"/>
              <a:gd name="connsiteY0" fmla="*/ 0 h 1607820"/>
              <a:gd name="connsiteX1" fmla="*/ 548640 w 579120"/>
              <a:gd name="connsiteY1" fmla="*/ 546100 h 1607820"/>
              <a:gd name="connsiteX2" fmla="*/ 533400 w 579120"/>
              <a:gd name="connsiteY2" fmla="*/ 685800 h 1607820"/>
              <a:gd name="connsiteX3" fmla="*/ 472440 w 579120"/>
              <a:gd name="connsiteY3" fmla="*/ 952500 h 1607820"/>
              <a:gd name="connsiteX4" fmla="*/ 320040 w 579120"/>
              <a:gd name="connsiteY4" fmla="*/ 1249680 h 1607820"/>
              <a:gd name="connsiteX5" fmla="*/ 0 w 579120"/>
              <a:gd name="connsiteY5" fmla="*/ 1607820 h 1607820"/>
              <a:gd name="connsiteX0" fmla="*/ 581660 w 581660"/>
              <a:gd name="connsiteY0" fmla="*/ 0 h 1615440"/>
              <a:gd name="connsiteX1" fmla="*/ 548640 w 581660"/>
              <a:gd name="connsiteY1" fmla="*/ 553720 h 1615440"/>
              <a:gd name="connsiteX2" fmla="*/ 533400 w 581660"/>
              <a:gd name="connsiteY2" fmla="*/ 693420 h 1615440"/>
              <a:gd name="connsiteX3" fmla="*/ 472440 w 581660"/>
              <a:gd name="connsiteY3" fmla="*/ 960120 h 1615440"/>
              <a:gd name="connsiteX4" fmla="*/ 320040 w 581660"/>
              <a:gd name="connsiteY4" fmla="*/ 1257300 h 1615440"/>
              <a:gd name="connsiteX5" fmla="*/ 0 w 581660"/>
              <a:gd name="connsiteY5" fmla="*/ 1615440 h 1615440"/>
              <a:gd name="connsiteX0" fmla="*/ 596900 w 596900"/>
              <a:gd name="connsiteY0" fmla="*/ 0 h 1668780"/>
              <a:gd name="connsiteX1" fmla="*/ 548640 w 596900"/>
              <a:gd name="connsiteY1" fmla="*/ 607060 h 1668780"/>
              <a:gd name="connsiteX2" fmla="*/ 533400 w 596900"/>
              <a:gd name="connsiteY2" fmla="*/ 746760 h 1668780"/>
              <a:gd name="connsiteX3" fmla="*/ 472440 w 596900"/>
              <a:gd name="connsiteY3" fmla="*/ 1013460 h 1668780"/>
              <a:gd name="connsiteX4" fmla="*/ 320040 w 596900"/>
              <a:gd name="connsiteY4" fmla="*/ 1310640 h 1668780"/>
              <a:gd name="connsiteX5" fmla="*/ 0 w 596900"/>
              <a:gd name="connsiteY5" fmla="*/ 1668780 h 1668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6900" h="1668780">
                <a:moveTo>
                  <a:pt x="596900" y="0"/>
                </a:moveTo>
                <a:lnTo>
                  <a:pt x="548640" y="607060"/>
                </a:lnTo>
                <a:lnTo>
                  <a:pt x="533400" y="746760"/>
                </a:lnTo>
                <a:lnTo>
                  <a:pt x="472440" y="1013460"/>
                </a:lnTo>
                <a:lnTo>
                  <a:pt x="320040" y="1310640"/>
                </a:lnTo>
                <a:lnTo>
                  <a:pt x="0" y="1668780"/>
                </a:lnTo>
              </a:path>
            </a:pathLst>
          </a:custGeom>
          <a:noFill/>
          <a:ln w="101600">
            <a:solidFill>
              <a:srgbClr val="F0CF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Google Shape;77;p15">
            <a:extLst>
              <a:ext uri="{FF2B5EF4-FFF2-40B4-BE49-F238E27FC236}">
                <a16:creationId xmlns:a16="http://schemas.microsoft.com/office/drawing/2014/main" id="{503F3DC1-51EC-BC02-0E65-600AE4416C35}"/>
              </a:ext>
            </a:extLst>
          </p:cNvPr>
          <p:cNvSpPr txBox="1">
            <a:spLocks/>
          </p:cNvSpPr>
          <p:nvPr/>
        </p:nvSpPr>
        <p:spPr>
          <a:xfrm>
            <a:off x="748912" y="3531175"/>
            <a:ext cx="2128747" cy="4377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>
                <a:highlight>
                  <a:schemeClr val="lt1"/>
                </a:highlight>
              </a:rPr>
              <a:t>Community center</a:t>
            </a:r>
          </a:p>
        </p:txBody>
      </p:sp>
      <p:sp>
        <p:nvSpPr>
          <p:cNvPr id="45" name="Google Shape;77;p15">
            <a:extLst>
              <a:ext uri="{FF2B5EF4-FFF2-40B4-BE49-F238E27FC236}">
                <a16:creationId xmlns:a16="http://schemas.microsoft.com/office/drawing/2014/main" id="{1E4DF609-76A9-DB5C-C9C8-4F78A0C71A6C}"/>
              </a:ext>
            </a:extLst>
          </p:cNvPr>
          <p:cNvSpPr txBox="1">
            <a:spLocks/>
          </p:cNvSpPr>
          <p:nvPr/>
        </p:nvSpPr>
        <p:spPr>
          <a:xfrm>
            <a:off x="5454869" y="1061464"/>
            <a:ext cx="1723133" cy="4024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>
                <a:highlight>
                  <a:schemeClr val="lt1"/>
                </a:highlight>
              </a:rPr>
              <a:t>Green corridor</a:t>
            </a:r>
          </a:p>
        </p:txBody>
      </p:sp>
      <p:cxnSp>
        <p:nvCxnSpPr>
          <p:cNvPr id="46" name="Connector: Curved 45">
            <a:extLst>
              <a:ext uri="{FF2B5EF4-FFF2-40B4-BE49-F238E27FC236}">
                <a16:creationId xmlns:a16="http://schemas.microsoft.com/office/drawing/2014/main" id="{8D0F7EA1-5C24-CF0B-EF12-879DE1C1165F}"/>
              </a:ext>
            </a:extLst>
          </p:cNvPr>
          <p:cNvCxnSpPr>
            <a:cxnSpLocks/>
          </p:cNvCxnSpPr>
          <p:nvPr/>
        </p:nvCxnSpPr>
        <p:spPr>
          <a:xfrm flipV="1">
            <a:off x="4216391" y="1303093"/>
            <a:ext cx="1317689" cy="836659"/>
          </a:xfrm>
          <a:prstGeom prst="curvedConnector3">
            <a:avLst>
              <a:gd name="adj1" fmla="val 50000"/>
            </a:avLst>
          </a:prstGeom>
          <a:ln w="76200">
            <a:solidFill>
              <a:srgbClr val="F6F9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Curved 47">
            <a:extLst>
              <a:ext uri="{FF2B5EF4-FFF2-40B4-BE49-F238E27FC236}">
                <a16:creationId xmlns:a16="http://schemas.microsoft.com/office/drawing/2014/main" id="{DC65CB59-F8BB-C3D9-B02E-E01DB0895CDC}"/>
              </a:ext>
            </a:extLst>
          </p:cNvPr>
          <p:cNvCxnSpPr>
            <a:cxnSpLocks/>
          </p:cNvCxnSpPr>
          <p:nvPr/>
        </p:nvCxnSpPr>
        <p:spPr>
          <a:xfrm>
            <a:off x="5454869" y="2390774"/>
            <a:ext cx="1723135" cy="1190628"/>
          </a:xfrm>
          <a:prstGeom prst="curvedConnector3">
            <a:avLst>
              <a:gd name="adj1" fmla="val 50000"/>
            </a:avLst>
          </a:prstGeom>
          <a:ln w="76200">
            <a:solidFill>
              <a:srgbClr val="F6F9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Google Shape;77;p15">
            <a:extLst>
              <a:ext uri="{FF2B5EF4-FFF2-40B4-BE49-F238E27FC236}">
                <a16:creationId xmlns:a16="http://schemas.microsoft.com/office/drawing/2014/main" id="{F3D5909D-A3E5-A8D1-2ED0-4CB7283C5104}"/>
              </a:ext>
            </a:extLst>
          </p:cNvPr>
          <p:cNvSpPr txBox="1">
            <a:spLocks/>
          </p:cNvSpPr>
          <p:nvPr/>
        </p:nvSpPr>
        <p:spPr>
          <a:xfrm>
            <a:off x="7160300" y="3068234"/>
            <a:ext cx="1813035" cy="4024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>
                <a:highlight>
                  <a:schemeClr val="lt1"/>
                </a:highlight>
              </a:rPr>
              <a:t>Small-scale businesses</a:t>
            </a:r>
          </a:p>
        </p:txBody>
      </p:sp>
      <p:cxnSp>
        <p:nvCxnSpPr>
          <p:cNvPr id="52" name="Connector: Curved 51">
            <a:extLst>
              <a:ext uri="{FF2B5EF4-FFF2-40B4-BE49-F238E27FC236}">
                <a16:creationId xmlns:a16="http://schemas.microsoft.com/office/drawing/2014/main" id="{CA787BBB-F652-030B-7644-B75FB2ACB0B3}"/>
              </a:ext>
            </a:extLst>
          </p:cNvPr>
          <p:cNvCxnSpPr>
            <a:cxnSpLocks/>
          </p:cNvCxnSpPr>
          <p:nvPr/>
        </p:nvCxnSpPr>
        <p:spPr>
          <a:xfrm>
            <a:off x="4987736" y="3274634"/>
            <a:ext cx="1006769" cy="791980"/>
          </a:xfrm>
          <a:prstGeom prst="curvedConnector3">
            <a:avLst>
              <a:gd name="adj1" fmla="val 43945"/>
            </a:avLst>
          </a:prstGeom>
          <a:ln w="76200">
            <a:solidFill>
              <a:srgbClr val="F6F9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Google Shape;77;p15">
            <a:extLst>
              <a:ext uri="{FF2B5EF4-FFF2-40B4-BE49-F238E27FC236}">
                <a16:creationId xmlns:a16="http://schemas.microsoft.com/office/drawing/2014/main" id="{5B574944-6309-D2E6-9232-F657AA9FA770}"/>
              </a:ext>
            </a:extLst>
          </p:cNvPr>
          <p:cNvSpPr txBox="1">
            <a:spLocks/>
          </p:cNvSpPr>
          <p:nvPr/>
        </p:nvSpPr>
        <p:spPr>
          <a:xfrm>
            <a:off x="5981175" y="3880821"/>
            <a:ext cx="1813035" cy="4024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>
                <a:highlight>
                  <a:schemeClr val="lt1"/>
                </a:highlight>
              </a:rPr>
              <a:t>Green roof</a:t>
            </a:r>
          </a:p>
        </p:txBody>
      </p:sp>
      <p:pic>
        <p:nvPicPr>
          <p:cNvPr id="3" name="Picture 2" descr="A drawing of a city&#10;&#10;Description automatically generated">
            <a:extLst>
              <a:ext uri="{FF2B5EF4-FFF2-40B4-BE49-F238E27FC236}">
                <a16:creationId xmlns:a16="http://schemas.microsoft.com/office/drawing/2014/main" id="{B0D364DC-7463-D4AB-6457-E7180266BA4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927"/>
          <a:stretch/>
        </p:blipFill>
        <p:spPr>
          <a:xfrm>
            <a:off x="-3196362" y="735881"/>
            <a:ext cx="2902901" cy="381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50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89F2F8-4E33-20B3-FBE4-697D980A1E23}"/>
              </a:ext>
            </a:extLst>
          </p:cNvPr>
          <p:cNvPicPr/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5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76465"/>
            <a:ext cx="9571151" cy="549643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2A262C-1785-F9A4-333C-D5C2AC18C8B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pic>
        <p:nvPicPr>
          <p:cNvPr id="5" name="Picture 4" descr="A drawing of a city&#10;&#10;Description automatically generated">
            <a:extLst>
              <a:ext uri="{FF2B5EF4-FFF2-40B4-BE49-F238E27FC236}">
                <a16:creationId xmlns:a16="http://schemas.microsoft.com/office/drawing/2014/main" id="{312C036E-8DC2-501C-9D08-8EF99A89F27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2744"/>
          <a:stretch/>
        </p:blipFill>
        <p:spPr>
          <a:xfrm>
            <a:off x="-3175713" y="2217845"/>
            <a:ext cx="2772813" cy="2140977"/>
          </a:xfrm>
          <a:prstGeom prst="rect">
            <a:avLst/>
          </a:prstGeom>
        </p:spPr>
      </p:pic>
      <p:pic>
        <p:nvPicPr>
          <p:cNvPr id="11" name="Picture 10" descr="A drawing of a city&#10;&#10;Description automatically generated">
            <a:extLst>
              <a:ext uri="{FF2B5EF4-FFF2-40B4-BE49-F238E27FC236}">
                <a16:creationId xmlns:a16="http://schemas.microsoft.com/office/drawing/2014/main" id="{F7CB52E0-3B75-6995-8064-AE0A0302B6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927"/>
          <a:stretch/>
        </p:blipFill>
        <p:spPr>
          <a:xfrm>
            <a:off x="0" y="-601041"/>
            <a:ext cx="4828674" cy="6345582"/>
          </a:xfrm>
          <a:prstGeom prst="rect">
            <a:avLst/>
          </a:prstGeom>
        </p:spPr>
      </p:pic>
      <p:cxnSp>
        <p:nvCxnSpPr>
          <p:cNvPr id="6" name="Connector: Curved 45">
            <a:extLst>
              <a:ext uri="{FF2B5EF4-FFF2-40B4-BE49-F238E27FC236}">
                <a16:creationId xmlns:a16="http://schemas.microsoft.com/office/drawing/2014/main" id="{0B36F239-9FD3-E844-449D-EBD7F487A18C}"/>
              </a:ext>
            </a:extLst>
          </p:cNvPr>
          <p:cNvCxnSpPr>
            <a:cxnSpLocks/>
          </p:cNvCxnSpPr>
          <p:nvPr/>
        </p:nvCxnSpPr>
        <p:spPr>
          <a:xfrm flipV="1">
            <a:off x="1844842" y="1220508"/>
            <a:ext cx="3413330" cy="351618"/>
          </a:xfrm>
          <a:prstGeom prst="curvedConnector3">
            <a:avLst>
              <a:gd name="adj1" fmla="val 50000"/>
            </a:avLst>
          </a:prstGeom>
          <a:ln w="76200">
            <a:solidFill>
              <a:srgbClr val="F0CF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oogle Shape;77;p15">
            <a:extLst>
              <a:ext uri="{FF2B5EF4-FFF2-40B4-BE49-F238E27FC236}">
                <a16:creationId xmlns:a16="http://schemas.microsoft.com/office/drawing/2014/main" id="{7CD23959-EDB0-B528-5135-D532FFB9377A}"/>
              </a:ext>
            </a:extLst>
          </p:cNvPr>
          <p:cNvSpPr txBox="1">
            <a:spLocks/>
          </p:cNvSpPr>
          <p:nvPr/>
        </p:nvSpPr>
        <p:spPr>
          <a:xfrm>
            <a:off x="5268231" y="831143"/>
            <a:ext cx="3875769" cy="7787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>
                <a:highlight>
                  <a:schemeClr val="lt1"/>
                </a:highlight>
              </a:rPr>
              <a:t>Botanical garden/station which is connected to the community </a:t>
            </a:r>
            <a:r>
              <a:rPr lang="en-US" sz="1800" dirty="0" err="1">
                <a:highlight>
                  <a:schemeClr val="lt1"/>
                </a:highlight>
              </a:rPr>
              <a:t>centre</a:t>
            </a:r>
            <a:endParaRPr lang="en-US" sz="1800" dirty="0">
              <a:highlight>
                <a:schemeClr val="lt1"/>
              </a:highlight>
            </a:endParaRPr>
          </a:p>
        </p:txBody>
      </p:sp>
      <p:cxnSp>
        <p:nvCxnSpPr>
          <p:cNvPr id="13" name="Connector: Curved 45">
            <a:extLst>
              <a:ext uri="{FF2B5EF4-FFF2-40B4-BE49-F238E27FC236}">
                <a16:creationId xmlns:a16="http://schemas.microsoft.com/office/drawing/2014/main" id="{77F50BF6-8831-3C38-0610-4D6DE1968066}"/>
              </a:ext>
            </a:extLst>
          </p:cNvPr>
          <p:cNvCxnSpPr>
            <a:cxnSpLocks/>
          </p:cNvCxnSpPr>
          <p:nvPr/>
        </p:nvCxnSpPr>
        <p:spPr>
          <a:xfrm>
            <a:off x="2743200" y="3160295"/>
            <a:ext cx="2540577" cy="901269"/>
          </a:xfrm>
          <a:prstGeom prst="curvedConnector3">
            <a:avLst>
              <a:gd name="adj1" fmla="val 50000"/>
            </a:avLst>
          </a:prstGeom>
          <a:ln w="76200">
            <a:solidFill>
              <a:srgbClr val="F0CF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oogle Shape;77;p15">
            <a:extLst>
              <a:ext uri="{FF2B5EF4-FFF2-40B4-BE49-F238E27FC236}">
                <a16:creationId xmlns:a16="http://schemas.microsoft.com/office/drawing/2014/main" id="{9F4B623C-3DB5-87DE-172C-BAB20E3919DB}"/>
              </a:ext>
            </a:extLst>
          </p:cNvPr>
          <p:cNvSpPr txBox="1">
            <a:spLocks/>
          </p:cNvSpPr>
          <p:nvPr/>
        </p:nvSpPr>
        <p:spPr>
          <a:xfrm>
            <a:off x="5268231" y="3672199"/>
            <a:ext cx="3875769" cy="7787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>
                <a:highlight>
                  <a:schemeClr val="lt1"/>
                </a:highlight>
              </a:rPr>
              <a:t>A bridge connecting </a:t>
            </a:r>
            <a:r>
              <a:rPr lang="en-US" sz="1800" dirty="0">
                <a:highlight>
                  <a:schemeClr val="lt1"/>
                </a:highlight>
              </a:rPr>
              <a:t>North </a:t>
            </a:r>
            <a:r>
              <a:rPr lang="en-US" sz="1800">
                <a:highlight>
                  <a:schemeClr val="lt1"/>
                </a:highlight>
              </a:rPr>
              <a:t>and South</a:t>
            </a:r>
            <a:r>
              <a:rPr lang="en-US" sz="1800" dirty="0">
                <a:highlight>
                  <a:schemeClr val="lt1"/>
                </a:highlight>
              </a:rPr>
              <a:t>, </a:t>
            </a:r>
            <a:r>
              <a:rPr lang="en-US" sz="1800">
                <a:highlight>
                  <a:schemeClr val="lt1"/>
                </a:highlight>
              </a:rPr>
              <a:t>promoting urban </a:t>
            </a:r>
            <a:r>
              <a:rPr lang="en-US" sz="1800" dirty="0">
                <a:highlight>
                  <a:schemeClr val="lt1"/>
                </a:highlight>
              </a:rPr>
              <a:t>ecosystem</a:t>
            </a:r>
            <a:r>
              <a:rPr lang="en-US" sz="1800">
                <a:highlight>
                  <a:schemeClr val="lt1"/>
                </a:highlight>
              </a:rPr>
              <a:t> </a:t>
            </a:r>
            <a:endParaRPr lang="en-US" sz="1800" dirty="0">
              <a:highlight>
                <a:schemeClr val="lt1"/>
              </a:highlight>
            </a:endParaRPr>
          </a:p>
        </p:txBody>
      </p:sp>
      <p:cxnSp>
        <p:nvCxnSpPr>
          <p:cNvPr id="18" name="Connector: Curved 45">
            <a:extLst>
              <a:ext uri="{FF2B5EF4-FFF2-40B4-BE49-F238E27FC236}">
                <a16:creationId xmlns:a16="http://schemas.microsoft.com/office/drawing/2014/main" id="{A486EB2F-0AE0-A01E-F04D-3504CCF3B4FD}"/>
              </a:ext>
            </a:extLst>
          </p:cNvPr>
          <p:cNvCxnSpPr>
            <a:cxnSpLocks/>
          </p:cNvCxnSpPr>
          <p:nvPr/>
        </p:nvCxnSpPr>
        <p:spPr>
          <a:xfrm flipV="1">
            <a:off x="3545305" y="2438400"/>
            <a:ext cx="1712867" cy="297319"/>
          </a:xfrm>
          <a:prstGeom prst="curvedConnector3">
            <a:avLst>
              <a:gd name="adj1" fmla="val 50000"/>
            </a:avLst>
          </a:prstGeom>
          <a:ln w="76200">
            <a:solidFill>
              <a:srgbClr val="F0CF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oogle Shape;77;p15">
            <a:extLst>
              <a:ext uri="{FF2B5EF4-FFF2-40B4-BE49-F238E27FC236}">
                <a16:creationId xmlns:a16="http://schemas.microsoft.com/office/drawing/2014/main" id="{E618803A-27A0-A019-7350-D0AAD9EFA3EA}"/>
              </a:ext>
            </a:extLst>
          </p:cNvPr>
          <p:cNvSpPr txBox="1">
            <a:spLocks/>
          </p:cNvSpPr>
          <p:nvPr/>
        </p:nvSpPr>
        <p:spPr>
          <a:xfrm>
            <a:off x="5268231" y="2205396"/>
            <a:ext cx="3875769" cy="7787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>
                <a:highlight>
                  <a:schemeClr val="lt1"/>
                </a:highlight>
              </a:rPr>
              <a:t>Green corridor</a:t>
            </a:r>
          </a:p>
        </p:txBody>
      </p:sp>
    </p:spTree>
    <p:extLst>
      <p:ext uri="{BB962C8B-B14F-4D97-AF65-F5344CB8AC3E}">
        <p14:creationId xmlns:p14="http://schemas.microsoft.com/office/powerpoint/2010/main" val="1253265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7CD7F-0DA6-2A52-C1DB-B437DD171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D40D3A9-3719-E202-B84A-F986CEE4959E}"/>
              </a:ext>
            </a:extLst>
          </p:cNvPr>
          <p:cNvSpPr/>
          <p:nvPr/>
        </p:nvSpPr>
        <p:spPr>
          <a:xfrm rot="20952810">
            <a:off x="110869" y="-1315490"/>
            <a:ext cx="10159124" cy="10539377"/>
          </a:xfrm>
          <a:custGeom>
            <a:avLst/>
            <a:gdLst>
              <a:gd name="connsiteX0" fmla="*/ 140208 w 3474720"/>
              <a:gd name="connsiteY0" fmla="*/ 652272 h 3444240"/>
              <a:gd name="connsiteX1" fmla="*/ 0 w 3474720"/>
              <a:gd name="connsiteY1" fmla="*/ 1420368 h 3444240"/>
              <a:gd name="connsiteX2" fmla="*/ 859536 w 3474720"/>
              <a:gd name="connsiteY2" fmla="*/ 1987296 h 3444240"/>
              <a:gd name="connsiteX3" fmla="*/ 2176272 w 3474720"/>
              <a:gd name="connsiteY3" fmla="*/ 2950464 h 3444240"/>
              <a:gd name="connsiteX4" fmla="*/ 2840736 w 3474720"/>
              <a:gd name="connsiteY4" fmla="*/ 3364992 h 3444240"/>
              <a:gd name="connsiteX5" fmla="*/ 3206496 w 3474720"/>
              <a:gd name="connsiteY5" fmla="*/ 3444240 h 3444240"/>
              <a:gd name="connsiteX6" fmla="*/ 3395472 w 3474720"/>
              <a:gd name="connsiteY6" fmla="*/ 3395472 h 3444240"/>
              <a:gd name="connsiteX7" fmla="*/ 3468624 w 3474720"/>
              <a:gd name="connsiteY7" fmla="*/ 3334512 h 3444240"/>
              <a:gd name="connsiteX8" fmla="*/ 3474720 w 3474720"/>
              <a:gd name="connsiteY8" fmla="*/ 3182112 h 3444240"/>
              <a:gd name="connsiteX9" fmla="*/ 3419856 w 3474720"/>
              <a:gd name="connsiteY9" fmla="*/ 2956560 h 3444240"/>
              <a:gd name="connsiteX10" fmla="*/ 2999232 w 3474720"/>
              <a:gd name="connsiteY10" fmla="*/ 1542288 h 3444240"/>
              <a:gd name="connsiteX11" fmla="*/ 2956560 w 3474720"/>
              <a:gd name="connsiteY11" fmla="*/ 1298448 h 3444240"/>
              <a:gd name="connsiteX12" fmla="*/ 2859024 w 3474720"/>
              <a:gd name="connsiteY12" fmla="*/ 975360 h 3444240"/>
              <a:gd name="connsiteX13" fmla="*/ 2731008 w 3474720"/>
              <a:gd name="connsiteY13" fmla="*/ 762000 h 3444240"/>
              <a:gd name="connsiteX14" fmla="*/ 2529840 w 3474720"/>
              <a:gd name="connsiteY14" fmla="*/ 499872 h 3444240"/>
              <a:gd name="connsiteX15" fmla="*/ 2157984 w 3474720"/>
              <a:gd name="connsiteY15" fmla="*/ 42672 h 3444240"/>
              <a:gd name="connsiteX16" fmla="*/ 2060448 w 3474720"/>
              <a:gd name="connsiteY16" fmla="*/ 0 h 3444240"/>
              <a:gd name="connsiteX17" fmla="*/ 1901952 w 3474720"/>
              <a:gd name="connsiteY17" fmla="*/ 42672 h 3444240"/>
              <a:gd name="connsiteX18" fmla="*/ 1719072 w 3474720"/>
              <a:gd name="connsiteY18" fmla="*/ 207264 h 3444240"/>
              <a:gd name="connsiteX19" fmla="*/ 1432560 w 3474720"/>
              <a:gd name="connsiteY19" fmla="*/ 548640 h 3444240"/>
              <a:gd name="connsiteX20" fmla="*/ 1286256 w 3474720"/>
              <a:gd name="connsiteY20" fmla="*/ 701040 h 3444240"/>
              <a:gd name="connsiteX21" fmla="*/ 1115568 w 3474720"/>
              <a:gd name="connsiteY21" fmla="*/ 804672 h 3444240"/>
              <a:gd name="connsiteX22" fmla="*/ 890016 w 3474720"/>
              <a:gd name="connsiteY22" fmla="*/ 853440 h 3444240"/>
              <a:gd name="connsiteX23" fmla="*/ 737616 w 3474720"/>
              <a:gd name="connsiteY23" fmla="*/ 829056 h 3444240"/>
              <a:gd name="connsiteX24" fmla="*/ 347472 w 3474720"/>
              <a:gd name="connsiteY24" fmla="*/ 701040 h 3444240"/>
              <a:gd name="connsiteX25" fmla="*/ 140208 w 3474720"/>
              <a:gd name="connsiteY25" fmla="*/ 652272 h 3444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474720" h="3444240">
                <a:moveTo>
                  <a:pt x="140208" y="652272"/>
                </a:moveTo>
                <a:lnTo>
                  <a:pt x="0" y="1420368"/>
                </a:lnTo>
                <a:lnTo>
                  <a:pt x="859536" y="1987296"/>
                </a:lnTo>
                <a:lnTo>
                  <a:pt x="2176272" y="2950464"/>
                </a:lnTo>
                <a:lnTo>
                  <a:pt x="2840736" y="3364992"/>
                </a:lnTo>
                <a:lnTo>
                  <a:pt x="3206496" y="3444240"/>
                </a:lnTo>
                <a:lnTo>
                  <a:pt x="3395472" y="3395472"/>
                </a:lnTo>
                <a:lnTo>
                  <a:pt x="3468624" y="3334512"/>
                </a:lnTo>
                <a:lnTo>
                  <a:pt x="3474720" y="3182112"/>
                </a:lnTo>
                <a:lnTo>
                  <a:pt x="3419856" y="2956560"/>
                </a:lnTo>
                <a:lnTo>
                  <a:pt x="2999232" y="1542288"/>
                </a:lnTo>
                <a:lnTo>
                  <a:pt x="2956560" y="1298448"/>
                </a:lnTo>
                <a:lnTo>
                  <a:pt x="2859024" y="975360"/>
                </a:lnTo>
                <a:lnTo>
                  <a:pt x="2731008" y="762000"/>
                </a:lnTo>
                <a:lnTo>
                  <a:pt x="2529840" y="499872"/>
                </a:lnTo>
                <a:lnTo>
                  <a:pt x="2157984" y="42672"/>
                </a:lnTo>
                <a:lnTo>
                  <a:pt x="2060448" y="0"/>
                </a:lnTo>
                <a:lnTo>
                  <a:pt x="1901952" y="42672"/>
                </a:lnTo>
                <a:lnTo>
                  <a:pt x="1719072" y="207264"/>
                </a:lnTo>
                <a:lnTo>
                  <a:pt x="1432560" y="548640"/>
                </a:lnTo>
                <a:lnTo>
                  <a:pt x="1286256" y="701040"/>
                </a:lnTo>
                <a:lnTo>
                  <a:pt x="1115568" y="804672"/>
                </a:lnTo>
                <a:lnTo>
                  <a:pt x="890016" y="853440"/>
                </a:lnTo>
                <a:lnTo>
                  <a:pt x="737616" y="829056"/>
                </a:lnTo>
                <a:lnTo>
                  <a:pt x="347472" y="701040"/>
                </a:lnTo>
                <a:lnTo>
                  <a:pt x="140208" y="652272"/>
                </a:lnTo>
                <a:close/>
              </a:path>
            </a:pathLst>
          </a:custGeom>
          <a:blipFill>
            <a:blip r:embed="rId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1B31C2-89AA-E9FE-D0C8-AFA7D99685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5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76465"/>
            <a:ext cx="9571151" cy="549643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EA18B9-5B37-E428-66EA-2C7C7D687EA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solidFill>
            <a:schemeClr val="accent2"/>
          </a:solidFill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bg1"/>
                </a:solidFill>
              </a:rPr>
              <a:t>23</a:t>
            </a:fld>
            <a:endParaRPr lang="en">
              <a:solidFill>
                <a:schemeClr val="bg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9C4964D-96C9-DEF5-3F6B-0437F3C2B628}"/>
              </a:ext>
            </a:extLst>
          </p:cNvPr>
          <p:cNvSpPr/>
          <p:nvPr/>
        </p:nvSpPr>
        <p:spPr>
          <a:xfrm>
            <a:off x="1295400" y="2148840"/>
            <a:ext cx="6625590" cy="1158240"/>
          </a:xfrm>
          <a:custGeom>
            <a:avLst/>
            <a:gdLst>
              <a:gd name="connsiteX0" fmla="*/ 0 w 4065270"/>
              <a:gd name="connsiteY0" fmla="*/ 1135380 h 1135380"/>
              <a:gd name="connsiteX1" fmla="*/ 80010 w 4065270"/>
              <a:gd name="connsiteY1" fmla="*/ 0 h 1135380"/>
              <a:gd name="connsiteX2" fmla="*/ 228600 w 4065270"/>
              <a:gd name="connsiteY2" fmla="*/ 26670 h 1135380"/>
              <a:gd name="connsiteX3" fmla="*/ 213360 w 4065270"/>
              <a:gd name="connsiteY3" fmla="*/ 285750 h 1135380"/>
              <a:gd name="connsiteX4" fmla="*/ 445770 w 4065270"/>
              <a:gd name="connsiteY4" fmla="*/ 312420 h 1135380"/>
              <a:gd name="connsiteX5" fmla="*/ 548640 w 4065270"/>
              <a:gd name="connsiteY5" fmla="*/ 232410 h 1135380"/>
              <a:gd name="connsiteX6" fmla="*/ 1569720 w 4065270"/>
              <a:gd name="connsiteY6" fmla="*/ 274320 h 1135380"/>
              <a:gd name="connsiteX7" fmla="*/ 1607820 w 4065270"/>
              <a:gd name="connsiteY7" fmla="*/ 415290 h 1135380"/>
              <a:gd name="connsiteX8" fmla="*/ 3364230 w 4065270"/>
              <a:gd name="connsiteY8" fmla="*/ 548640 h 1135380"/>
              <a:gd name="connsiteX9" fmla="*/ 3768090 w 4065270"/>
              <a:gd name="connsiteY9" fmla="*/ 567690 h 1135380"/>
              <a:gd name="connsiteX10" fmla="*/ 4065270 w 4065270"/>
              <a:gd name="connsiteY10" fmla="*/ 563880 h 1135380"/>
              <a:gd name="connsiteX0" fmla="*/ 0 w 6625590"/>
              <a:gd name="connsiteY0" fmla="*/ 1158240 h 1158240"/>
              <a:gd name="connsiteX1" fmla="*/ 80010 w 6625590"/>
              <a:gd name="connsiteY1" fmla="*/ 22860 h 1158240"/>
              <a:gd name="connsiteX2" fmla="*/ 228600 w 6625590"/>
              <a:gd name="connsiteY2" fmla="*/ 49530 h 1158240"/>
              <a:gd name="connsiteX3" fmla="*/ 213360 w 6625590"/>
              <a:gd name="connsiteY3" fmla="*/ 308610 h 1158240"/>
              <a:gd name="connsiteX4" fmla="*/ 445770 w 6625590"/>
              <a:gd name="connsiteY4" fmla="*/ 335280 h 1158240"/>
              <a:gd name="connsiteX5" fmla="*/ 548640 w 6625590"/>
              <a:gd name="connsiteY5" fmla="*/ 255270 h 1158240"/>
              <a:gd name="connsiteX6" fmla="*/ 1569720 w 6625590"/>
              <a:gd name="connsiteY6" fmla="*/ 297180 h 1158240"/>
              <a:gd name="connsiteX7" fmla="*/ 1607820 w 6625590"/>
              <a:gd name="connsiteY7" fmla="*/ 438150 h 1158240"/>
              <a:gd name="connsiteX8" fmla="*/ 3364230 w 6625590"/>
              <a:gd name="connsiteY8" fmla="*/ 571500 h 1158240"/>
              <a:gd name="connsiteX9" fmla="*/ 3768090 w 6625590"/>
              <a:gd name="connsiteY9" fmla="*/ 590550 h 1158240"/>
              <a:gd name="connsiteX10" fmla="*/ 6625590 w 6625590"/>
              <a:gd name="connsiteY10" fmla="*/ 0 h 1158240"/>
              <a:gd name="connsiteX0" fmla="*/ 0 w 6625590"/>
              <a:gd name="connsiteY0" fmla="*/ 1158240 h 1158240"/>
              <a:gd name="connsiteX1" fmla="*/ 80010 w 6625590"/>
              <a:gd name="connsiteY1" fmla="*/ 22860 h 1158240"/>
              <a:gd name="connsiteX2" fmla="*/ 228600 w 6625590"/>
              <a:gd name="connsiteY2" fmla="*/ 49530 h 1158240"/>
              <a:gd name="connsiteX3" fmla="*/ 213360 w 6625590"/>
              <a:gd name="connsiteY3" fmla="*/ 308610 h 1158240"/>
              <a:gd name="connsiteX4" fmla="*/ 445770 w 6625590"/>
              <a:gd name="connsiteY4" fmla="*/ 335280 h 1158240"/>
              <a:gd name="connsiteX5" fmla="*/ 548640 w 6625590"/>
              <a:gd name="connsiteY5" fmla="*/ 255270 h 1158240"/>
              <a:gd name="connsiteX6" fmla="*/ 1569720 w 6625590"/>
              <a:gd name="connsiteY6" fmla="*/ 297180 h 1158240"/>
              <a:gd name="connsiteX7" fmla="*/ 1607820 w 6625590"/>
              <a:gd name="connsiteY7" fmla="*/ 438150 h 1158240"/>
              <a:gd name="connsiteX8" fmla="*/ 3364230 w 6625590"/>
              <a:gd name="connsiteY8" fmla="*/ 571500 h 1158240"/>
              <a:gd name="connsiteX9" fmla="*/ 3768090 w 6625590"/>
              <a:gd name="connsiteY9" fmla="*/ 590550 h 1158240"/>
              <a:gd name="connsiteX10" fmla="*/ 4979670 w 6625590"/>
              <a:gd name="connsiteY10" fmla="*/ 342900 h 1158240"/>
              <a:gd name="connsiteX11" fmla="*/ 6625590 w 6625590"/>
              <a:gd name="connsiteY11" fmla="*/ 0 h 1158240"/>
              <a:gd name="connsiteX0" fmla="*/ 0 w 6625590"/>
              <a:gd name="connsiteY0" fmla="*/ 1158240 h 1158240"/>
              <a:gd name="connsiteX1" fmla="*/ 80010 w 6625590"/>
              <a:gd name="connsiteY1" fmla="*/ 22860 h 1158240"/>
              <a:gd name="connsiteX2" fmla="*/ 228600 w 6625590"/>
              <a:gd name="connsiteY2" fmla="*/ 49530 h 1158240"/>
              <a:gd name="connsiteX3" fmla="*/ 213360 w 6625590"/>
              <a:gd name="connsiteY3" fmla="*/ 308610 h 1158240"/>
              <a:gd name="connsiteX4" fmla="*/ 445770 w 6625590"/>
              <a:gd name="connsiteY4" fmla="*/ 335280 h 1158240"/>
              <a:gd name="connsiteX5" fmla="*/ 548640 w 6625590"/>
              <a:gd name="connsiteY5" fmla="*/ 255270 h 1158240"/>
              <a:gd name="connsiteX6" fmla="*/ 1569720 w 6625590"/>
              <a:gd name="connsiteY6" fmla="*/ 297180 h 1158240"/>
              <a:gd name="connsiteX7" fmla="*/ 1607820 w 6625590"/>
              <a:gd name="connsiteY7" fmla="*/ 438150 h 1158240"/>
              <a:gd name="connsiteX8" fmla="*/ 3364230 w 6625590"/>
              <a:gd name="connsiteY8" fmla="*/ 571500 h 1158240"/>
              <a:gd name="connsiteX9" fmla="*/ 3768090 w 6625590"/>
              <a:gd name="connsiteY9" fmla="*/ 590550 h 1158240"/>
              <a:gd name="connsiteX10" fmla="*/ 4979670 w 6625590"/>
              <a:gd name="connsiteY10" fmla="*/ 342900 h 1158240"/>
              <a:gd name="connsiteX11" fmla="*/ 6625590 w 6625590"/>
              <a:gd name="connsiteY11" fmla="*/ 0 h 1158240"/>
              <a:gd name="connsiteX0" fmla="*/ 0 w 6625590"/>
              <a:gd name="connsiteY0" fmla="*/ 1158240 h 1158240"/>
              <a:gd name="connsiteX1" fmla="*/ 80010 w 6625590"/>
              <a:gd name="connsiteY1" fmla="*/ 22860 h 1158240"/>
              <a:gd name="connsiteX2" fmla="*/ 228600 w 6625590"/>
              <a:gd name="connsiteY2" fmla="*/ 49530 h 1158240"/>
              <a:gd name="connsiteX3" fmla="*/ 213360 w 6625590"/>
              <a:gd name="connsiteY3" fmla="*/ 308610 h 1158240"/>
              <a:gd name="connsiteX4" fmla="*/ 445770 w 6625590"/>
              <a:gd name="connsiteY4" fmla="*/ 335280 h 1158240"/>
              <a:gd name="connsiteX5" fmla="*/ 548640 w 6625590"/>
              <a:gd name="connsiteY5" fmla="*/ 255270 h 1158240"/>
              <a:gd name="connsiteX6" fmla="*/ 1569720 w 6625590"/>
              <a:gd name="connsiteY6" fmla="*/ 297180 h 1158240"/>
              <a:gd name="connsiteX7" fmla="*/ 1607820 w 6625590"/>
              <a:gd name="connsiteY7" fmla="*/ 438150 h 1158240"/>
              <a:gd name="connsiteX8" fmla="*/ 3364230 w 6625590"/>
              <a:gd name="connsiteY8" fmla="*/ 571500 h 1158240"/>
              <a:gd name="connsiteX9" fmla="*/ 3768090 w 6625590"/>
              <a:gd name="connsiteY9" fmla="*/ 590550 h 1158240"/>
              <a:gd name="connsiteX10" fmla="*/ 4739640 w 6625590"/>
              <a:gd name="connsiteY10" fmla="*/ 426720 h 1158240"/>
              <a:gd name="connsiteX11" fmla="*/ 6625590 w 6625590"/>
              <a:gd name="connsiteY11" fmla="*/ 0 h 1158240"/>
              <a:gd name="connsiteX0" fmla="*/ 0 w 6625590"/>
              <a:gd name="connsiteY0" fmla="*/ 1158240 h 1158240"/>
              <a:gd name="connsiteX1" fmla="*/ 80010 w 6625590"/>
              <a:gd name="connsiteY1" fmla="*/ 22860 h 1158240"/>
              <a:gd name="connsiteX2" fmla="*/ 228600 w 6625590"/>
              <a:gd name="connsiteY2" fmla="*/ 49530 h 1158240"/>
              <a:gd name="connsiteX3" fmla="*/ 213360 w 6625590"/>
              <a:gd name="connsiteY3" fmla="*/ 308610 h 1158240"/>
              <a:gd name="connsiteX4" fmla="*/ 445770 w 6625590"/>
              <a:gd name="connsiteY4" fmla="*/ 335280 h 1158240"/>
              <a:gd name="connsiteX5" fmla="*/ 548640 w 6625590"/>
              <a:gd name="connsiteY5" fmla="*/ 255270 h 1158240"/>
              <a:gd name="connsiteX6" fmla="*/ 1569720 w 6625590"/>
              <a:gd name="connsiteY6" fmla="*/ 297180 h 1158240"/>
              <a:gd name="connsiteX7" fmla="*/ 1607820 w 6625590"/>
              <a:gd name="connsiteY7" fmla="*/ 438150 h 1158240"/>
              <a:gd name="connsiteX8" fmla="*/ 3364230 w 6625590"/>
              <a:gd name="connsiteY8" fmla="*/ 571500 h 1158240"/>
              <a:gd name="connsiteX9" fmla="*/ 3768090 w 6625590"/>
              <a:gd name="connsiteY9" fmla="*/ 590550 h 1158240"/>
              <a:gd name="connsiteX10" fmla="*/ 4739640 w 6625590"/>
              <a:gd name="connsiteY10" fmla="*/ 426720 h 1158240"/>
              <a:gd name="connsiteX11" fmla="*/ 6625590 w 6625590"/>
              <a:gd name="connsiteY11" fmla="*/ 0 h 1158240"/>
              <a:gd name="connsiteX0" fmla="*/ 0 w 6625590"/>
              <a:gd name="connsiteY0" fmla="*/ 1158240 h 1158240"/>
              <a:gd name="connsiteX1" fmla="*/ 80010 w 6625590"/>
              <a:gd name="connsiteY1" fmla="*/ 22860 h 1158240"/>
              <a:gd name="connsiteX2" fmla="*/ 228600 w 6625590"/>
              <a:gd name="connsiteY2" fmla="*/ 49530 h 1158240"/>
              <a:gd name="connsiteX3" fmla="*/ 213360 w 6625590"/>
              <a:gd name="connsiteY3" fmla="*/ 308610 h 1158240"/>
              <a:gd name="connsiteX4" fmla="*/ 445770 w 6625590"/>
              <a:gd name="connsiteY4" fmla="*/ 335280 h 1158240"/>
              <a:gd name="connsiteX5" fmla="*/ 548640 w 6625590"/>
              <a:gd name="connsiteY5" fmla="*/ 255270 h 1158240"/>
              <a:gd name="connsiteX6" fmla="*/ 1569720 w 6625590"/>
              <a:gd name="connsiteY6" fmla="*/ 297180 h 1158240"/>
              <a:gd name="connsiteX7" fmla="*/ 1607820 w 6625590"/>
              <a:gd name="connsiteY7" fmla="*/ 438150 h 1158240"/>
              <a:gd name="connsiteX8" fmla="*/ 3364230 w 6625590"/>
              <a:gd name="connsiteY8" fmla="*/ 571500 h 1158240"/>
              <a:gd name="connsiteX9" fmla="*/ 3768090 w 6625590"/>
              <a:gd name="connsiteY9" fmla="*/ 590550 h 1158240"/>
              <a:gd name="connsiteX10" fmla="*/ 4739640 w 6625590"/>
              <a:gd name="connsiteY10" fmla="*/ 426720 h 1158240"/>
              <a:gd name="connsiteX11" fmla="*/ 6625590 w 6625590"/>
              <a:gd name="connsiteY11" fmla="*/ 0 h 1158240"/>
              <a:gd name="connsiteX0" fmla="*/ 0 w 6625590"/>
              <a:gd name="connsiteY0" fmla="*/ 1158240 h 1158240"/>
              <a:gd name="connsiteX1" fmla="*/ 80010 w 6625590"/>
              <a:gd name="connsiteY1" fmla="*/ 22860 h 1158240"/>
              <a:gd name="connsiteX2" fmla="*/ 228600 w 6625590"/>
              <a:gd name="connsiteY2" fmla="*/ 49530 h 1158240"/>
              <a:gd name="connsiteX3" fmla="*/ 213360 w 6625590"/>
              <a:gd name="connsiteY3" fmla="*/ 308610 h 1158240"/>
              <a:gd name="connsiteX4" fmla="*/ 445770 w 6625590"/>
              <a:gd name="connsiteY4" fmla="*/ 335280 h 1158240"/>
              <a:gd name="connsiteX5" fmla="*/ 548640 w 6625590"/>
              <a:gd name="connsiteY5" fmla="*/ 255270 h 1158240"/>
              <a:gd name="connsiteX6" fmla="*/ 1569720 w 6625590"/>
              <a:gd name="connsiteY6" fmla="*/ 297180 h 1158240"/>
              <a:gd name="connsiteX7" fmla="*/ 1607820 w 6625590"/>
              <a:gd name="connsiteY7" fmla="*/ 438150 h 1158240"/>
              <a:gd name="connsiteX8" fmla="*/ 3364230 w 6625590"/>
              <a:gd name="connsiteY8" fmla="*/ 571500 h 1158240"/>
              <a:gd name="connsiteX9" fmla="*/ 3768090 w 6625590"/>
              <a:gd name="connsiteY9" fmla="*/ 590550 h 1158240"/>
              <a:gd name="connsiteX10" fmla="*/ 4739640 w 6625590"/>
              <a:gd name="connsiteY10" fmla="*/ 426720 h 1158240"/>
              <a:gd name="connsiteX11" fmla="*/ 6625590 w 6625590"/>
              <a:gd name="connsiteY11" fmla="*/ 0 h 1158240"/>
              <a:gd name="connsiteX0" fmla="*/ 0 w 6625590"/>
              <a:gd name="connsiteY0" fmla="*/ 1158240 h 1158240"/>
              <a:gd name="connsiteX1" fmla="*/ 80010 w 6625590"/>
              <a:gd name="connsiteY1" fmla="*/ 22860 h 1158240"/>
              <a:gd name="connsiteX2" fmla="*/ 228600 w 6625590"/>
              <a:gd name="connsiteY2" fmla="*/ 49530 h 1158240"/>
              <a:gd name="connsiteX3" fmla="*/ 213360 w 6625590"/>
              <a:gd name="connsiteY3" fmla="*/ 308610 h 1158240"/>
              <a:gd name="connsiteX4" fmla="*/ 445770 w 6625590"/>
              <a:gd name="connsiteY4" fmla="*/ 335280 h 1158240"/>
              <a:gd name="connsiteX5" fmla="*/ 548640 w 6625590"/>
              <a:gd name="connsiteY5" fmla="*/ 255270 h 1158240"/>
              <a:gd name="connsiteX6" fmla="*/ 1569720 w 6625590"/>
              <a:gd name="connsiteY6" fmla="*/ 297180 h 1158240"/>
              <a:gd name="connsiteX7" fmla="*/ 1607820 w 6625590"/>
              <a:gd name="connsiteY7" fmla="*/ 438150 h 1158240"/>
              <a:gd name="connsiteX8" fmla="*/ 3364230 w 6625590"/>
              <a:gd name="connsiteY8" fmla="*/ 571500 h 1158240"/>
              <a:gd name="connsiteX9" fmla="*/ 3768090 w 6625590"/>
              <a:gd name="connsiteY9" fmla="*/ 590550 h 1158240"/>
              <a:gd name="connsiteX10" fmla="*/ 4739640 w 6625590"/>
              <a:gd name="connsiteY10" fmla="*/ 426720 h 1158240"/>
              <a:gd name="connsiteX11" fmla="*/ 6625590 w 6625590"/>
              <a:gd name="connsiteY11" fmla="*/ 0 h 1158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625590" h="1158240">
                <a:moveTo>
                  <a:pt x="0" y="1158240"/>
                </a:moveTo>
                <a:lnTo>
                  <a:pt x="80010" y="22860"/>
                </a:lnTo>
                <a:lnTo>
                  <a:pt x="228600" y="49530"/>
                </a:lnTo>
                <a:lnTo>
                  <a:pt x="213360" y="308610"/>
                </a:lnTo>
                <a:lnTo>
                  <a:pt x="445770" y="335280"/>
                </a:lnTo>
                <a:lnTo>
                  <a:pt x="548640" y="255270"/>
                </a:lnTo>
                <a:lnTo>
                  <a:pt x="1569720" y="297180"/>
                </a:lnTo>
                <a:lnTo>
                  <a:pt x="1607820" y="438150"/>
                </a:lnTo>
                <a:lnTo>
                  <a:pt x="3364230" y="571500"/>
                </a:lnTo>
                <a:lnTo>
                  <a:pt x="3768090" y="590550"/>
                </a:lnTo>
                <a:cubicBezTo>
                  <a:pt x="4047490" y="577850"/>
                  <a:pt x="4264660" y="572135"/>
                  <a:pt x="4739640" y="426720"/>
                </a:cubicBezTo>
                <a:lnTo>
                  <a:pt x="6625590" y="0"/>
                </a:lnTo>
              </a:path>
            </a:pathLst>
          </a:custGeom>
          <a:noFill/>
          <a:ln w="101600">
            <a:solidFill>
              <a:srgbClr val="F0CF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315B39C-BE52-FAE3-7725-9FF2737703F4}"/>
              </a:ext>
            </a:extLst>
          </p:cNvPr>
          <p:cNvSpPr/>
          <p:nvPr/>
        </p:nvSpPr>
        <p:spPr>
          <a:xfrm rot="180865">
            <a:off x="1468862" y="2597239"/>
            <a:ext cx="688848" cy="1340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DF39198-D143-07B6-AE03-1E2A1C0BA95C}"/>
              </a:ext>
            </a:extLst>
          </p:cNvPr>
          <p:cNvSpPr/>
          <p:nvPr/>
        </p:nvSpPr>
        <p:spPr>
          <a:xfrm rot="20759485">
            <a:off x="6410204" y="2486503"/>
            <a:ext cx="688848" cy="1513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Google Shape;162;p26">
            <a:extLst>
              <a:ext uri="{FF2B5EF4-FFF2-40B4-BE49-F238E27FC236}">
                <a16:creationId xmlns:a16="http://schemas.microsoft.com/office/drawing/2014/main" id="{2E12A868-08AF-0122-7783-B680C5BEFD2F}"/>
              </a:ext>
            </a:extLst>
          </p:cNvPr>
          <p:cNvSpPr txBox="1">
            <a:spLocks/>
          </p:cNvSpPr>
          <p:nvPr/>
        </p:nvSpPr>
        <p:spPr>
          <a:xfrm>
            <a:off x="311700" y="-130153"/>
            <a:ext cx="8520600" cy="861108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000"/>
              <a:t>Connectivity</a:t>
            </a: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44" name="Google Shape;77;p15">
            <a:extLst>
              <a:ext uri="{FF2B5EF4-FFF2-40B4-BE49-F238E27FC236}">
                <a16:creationId xmlns:a16="http://schemas.microsoft.com/office/drawing/2014/main" id="{52373DCB-07F1-09FB-030D-EB51D94E1149}"/>
              </a:ext>
            </a:extLst>
          </p:cNvPr>
          <p:cNvSpPr txBox="1">
            <a:spLocks/>
          </p:cNvSpPr>
          <p:nvPr/>
        </p:nvSpPr>
        <p:spPr>
          <a:xfrm>
            <a:off x="748912" y="3531175"/>
            <a:ext cx="2128747" cy="4377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1800">
              <a:highlight>
                <a:schemeClr val="lt1"/>
              </a:highlight>
            </a:endParaRPr>
          </a:p>
        </p:txBody>
      </p:sp>
      <p:sp>
        <p:nvSpPr>
          <p:cNvPr id="45" name="Google Shape;77;p15">
            <a:extLst>
              <a:ext uri="{FF2B5EF4-FFF2-40B4-BE49-F238E27FC236}">
                <a16:creationId xmlns:a16="http://schemas.microsoft.com/office/drawing/2014/main" id="{B75B7216-3FED-BCE9-115F-8F2FC612E683}"/>
              </a:ext>
            </a:extLst>
          </p:cNvPr>
          <p:cNvSpPr txBox="1">
            <a:spLocks/>
          </p:cNvSpPr>
          <p:nvPr/>
        </p:nvSpPr>
        <p:spPr>
          <a:xfrm>
            <a:off x="5454869" y="1061464"/>
            <a:ext cx="1723133" cy="4024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1800">
              <a:highlight>
                <a:schemeClr val="lt1"/>
              </a:highlight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02884C0-FD23-29AD-D290-0B01D571D8CE}"/>
              </a:ext>
            </a:extLst>
          </p:cNvPr>
          <p:cNvSpPr/>
          <p:nvPr/>
        </p:nvSpPr>
        <p:spPr>
          <a:xfrm>
            <a:off x="3074276" y="1505607"/>
            <a:ext cx="1087821" cy="977462"/>
          </a:xfrm>
          <a:custGeom>
            <a:avLst/>
            <a:gdLst>
              <a:gd name="connsiteX0" fmla="*/ 0 w 1087821"/>
              <a:gd name="connsiteY0" fmla="*/ 977462 h 977462"/>
              <a:gd name="connsiteX1" fmla="*/ 63062 w 1087821"/>
              <a:gd name="connsiteY1" fmla="*/ 796159 h 977462"/>
              <a:gd name="connsiteX2" fmla="*/ 449317 w 1087821"/>
              <a:gd name="connsiteY2" fmla="*/ 559676 h 977462"/>
              <a:gd name="connsiteX3" fmla="*/ 811924 w 1087821"/>
              <a:gd name="connsiteY3" fmla="*/ 378372 h 977462"/>
              <a:gd name="connsiteX4" fmla="*/ 1087821 w 1087821"/>
              <a:gd name="connsiteY4" fmla="*/ 0 h 97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821" h="977462">
                <a:moveTo>
                  <a:pt x="0" y="977462"/>
                </a:moveTo>
                <a:lnTo>
                  <a:pt x="63062" y="796159"/>
                </a:lnTo>
                <a:lnTo>
                  <a:pt x="449317" y="559676"/>
                </a:lnTo>
                <a:lnTo>
                  <a:pt x="811924" y="378372"/>
                </a:lnTo>
                <a:lnTo>
                  <a:pt x="1087821" y="0"/>
                </a:lnTo>
              </a:path>
            </a:pathLst>
          </a:custGeom>
          <a:noFill/>
          <a:ln w="57150">
            <a:solidFill>
              <a:srgbClr val="F21E76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D818471-1681-0E0F-BCA5-D26F9B8D2214}"/>
              </a:ext>
            </a:extLst>
          </p:cNvPr>
          <p:cNvSpPr/>
          <p:nvPr/>
        </p:nvSpPr>
        <p:spPr>
          <a:xfrm>
            <a:off x="3823138" y="1939159"/>
            <a:ext cx="796159" cy="346841"/>
          </a:xfrm>
          <a:custGeom>
            <a:avLst/>
            <a:gdLst>
              <a:gd name="connsiteX0" fmla="*/ 0 w 796159"/>
              <a:gd name="connsiteY0" fmla="*/ 0 h 346841"/>
              <a:gd name="connsiteX1" fmla="*/ 244365 w 796159"/>
              <a:gd name="connsiteY1" fmla="*/ 228600 h 346841"/>
              <a:gd name="connsiteX2" fmla="*/ 409903 w 796159"/>
              <a:gd name="connsiteY2" fmla="*/ 315310 h 346841"/>
              <a:gd name="connsiteX3" fmla="*/ 796159 w 796159"/>
              <a:gd name="connsiteY3" fmla="*/ 346841 h 34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6159" h="346841">
                <a:moveTo>
                  <a:pt x="0" y="0"/>
                </a:moveTo>
                <a:lnTo>
                  <a:pt x="244365" y="228600"/>
                </a:lnTo>
                <a:lnTo>
                  <a:pt x="409903" y="315310"/>
                </a:lnTo>
                <a:lnTo>
                  <a:pt x="796159" y="346841"/>
                </a:lnTo>
              </a:path>
            </a:pathLst>
          </a:custGeom>
          <a:noFill/>
          <a:ln w="57150">
            <a:solidFill>
              <a:srgbClr val="F21E76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D5ACC7A-1978-09CD-032E-C826D2A0F1BA}"/>
              </a:ext>
            </a:extLst>
          </p:cNvPr>
          <p:cNvSpPr/>
          <p:nvPr/>
        </p:nvSpPr>
        <p:spPr>
          <a:xfrm>
            <a:off x="1615966" y="2096814"/>
            <a:ext cx="1450427" cy="362607"/>
          </a:xfrm>
          <a:custGeom>
            <a:avLst/>
            <a:gdLst>
              <a:gd name="connsiteX0" fmla="*/ 1450427 w 1450427"/>
              <a:gd name="connsiteY0" fmla="*/ 362607 h 362607"/>
              <a:gd name="connsiteX1" fmla="*/ 1261241 w 1450427"/>
              <a:gd name="connsiteY1" fmla="*/ 189186 h 362607"/>
              <a:gd name="connsiteX2" fmla="*/ 772510 w 1450427"/>
              <a:gd name="connsiteY2" fmla="*/ 118241 h 362607"/>
              <a:gd name="connsiteX3" fmla="*/ 212834 w 1450427"/>
              <a:gd name="connsiteY3" fmla="*/ 39414 h 362607"/>
              <a:gd name="connsiteX4" fmla="*/ 0 w 1450427"/>
              <a:gd name="connsiteY4" fmla="*/ 0 h 362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0427" h="362607">
                <a:moveTo>
                  <a:pt x="1450427" y="362607"/>
                </a:moveTo>
                <a:lnTo>
                  <a:pt x="1261241" y="189186"/>
                </a:lnTo>
                <a:lnTo>
                  <a:pt x="772510" y="118241"/>
                </a:lnTo>
                <a:lnTo>
                  <a:pt x="212834" y="39414"/>
                </a:lnTo>
                <a:lnTo>
                  <a:pt x="0" y="0"/>
                </a:lnTo>
              </a:path>
            </a:pathLst>
          </a:custGeom>
          <a:noFill/>
          <a:ln w="57150">
            <a:solidFill>
              <a:srgbClr val="F21E76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D7242FF-DD57-C60C-7CCE-62C6BCB17822}"/>
              </a:ext>
            </a:extLst>
          </p:cNvPr>
          <p:cNvSpPr/>
          <p:nvPr/>
        </p:nvSpPr>
        <p:spPr>
          <a:xfrm>
            <a:off x="2790497" y="2782614"/>
            <a:ext cx="851337" cy="1891862"/>
          </a:xfrm>
          <a:custGeom>
            <a:avLst/>
            <a:gdLst>
              <a:gd name="connsiteX0" fmla="*/ 102475 w 851337"/>
              <a:gd name="connsiteY0" fmla="*/ 0 h 1891862"/>
              <a:gd name="connsiteX1" fmla="*/ 7882 w 851337"/>
              <a:gd name="connsiteY1" fmla="*/ 764627 h 1891862"/>
              <a:gd name="connsiteX2" fmla="*/ 0 w 851337"/>
              <a:gd name="connsiteY2" fmla="*/ 1206062 h 1891862"/>
              <a:gd name="connsiteX3" fmla="*/ 141889 w 851337"/>
              <a:gd name="connsiteY3" fmla="*/ 1529255 h 1891862"/>
              <a:gd name="connsiteX4" fmla="*/ 504496 w 851337"/>
              <a:gd name="connsiteY4" fmla="*/ 1781503 h 1891862"/>
              <a:gd name="connsiteX5" fmla="*/ 851337 w 851337"/>
              <a:gd name="connsiteY5" fmla="*/ 1891862 h 1891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1337" h="1891862">
                <a:moveTo>
                  <a:pt x="102475" y="0"/>
                </a:moveTo>
                <a:lnTo>
                  <a:pt x="7882" y="764627"/>
                </a:lnTo>
                <a:lnTo>
                  <a:pt x="0" y="1206062"/>
                </a:lnTo>
                <a:lnTo>
                  <a:pt x="141889" y="1529255"/>
                </a:lnTo>
                <a:lnTo>
                  <a:pt x="504496" y="1781503"/>
                </a:lnTo>
                <a:lnTo>
                  <a:pt x="851337" y="1891862"/>
                </a:lnTo>
              </a:path>
            </a:pathLst>
          </a:custGeom>
          <a:noFill/>
          <a:ln w="57150">
            <a:solidFill>
              <a:srgbClr val="F21E76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414220E-6EC6-4691-B0E5-EA5CBFDA6041}"/>
              </a:ext>
            </a:extLst>
          </p:cNvPr>
          <p:cNvSpPr/>
          <p:nvPr/>
        </p:nvSpPr>
        <p:spPr>
          <a:xfrm>
            <a:off x="780393" y="1623848"/>
            <a:ext cx="528145" cy="1048407"/>
          </a:xfrm>
          <a:custGeom>
            <a:avLst/>
            <a:gdLst>
              <a:gd name="connsiteX0" fmla="*/ 512379 w 528145"/>
              <a:gd name="connsiteY0" fmla="*/ 1048407 h 1048407"/>
              <a:gd name="connsiteX1" fmla="*/ 528145 w 528145"/>
              <a:gd name="connsiteY1" fmla="*/ 536028 h 1048407"/>
              <a:gd name="connsiteX2" fmla="*/ 0 w 528145"/>
              <a:gd name="connsiteY2" fmla="*/ 441435 h 1048407"/>
              <a:gd name="connsiteX3" fmla="*/ 23648 w 528145"/>
              <a:gd name="connsiteY3" fmla="*/ 0 h 104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8145" h="1048407">
                <a:moveTo>
                  <a:pt x="512379" y="1048407"/>
                </a:moveTo>
                <a:lnTo>
                  <a:pt x="528145" y="536028"/>
                </a:lnTo>
                <a:lnTo>
                  <a:pt x="0" y="441435"/>
                </a:lnTo>
                <a:lnTo>
                  <a:pt x="23648" y="0"/>
                </a:lnTo>
              </a:path>
            </a:pathLst>
          </a:custGeom>
          <a:noFill/>
          <a:ln w="57150">
            <a:solidFill>
              <a:srgbClr val="F21E76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D7C7C9B-BF59-681D-D41D-4EC99A38D174}"/>
              </a:ext>
            </a:extLst>
          </p:cNvPr>
          <p:cNvSpPr/>
          <p:nvPr/>
        </p:nvSpPr>
        <p:spPr>
          <a:xfrm>
            <a:off x="1300655" y="2025869"/>
            <a:ext cx="1174531" cy="149772"/>
          </a:xfrm>
          <a:custGeom>
            <a:avLst/>
            <a:gdLst>
              <a:gd name="connsiteX0" fmla="*/ 0 w 1174531"/>
              <a:gd name="connsiteY0" fmla="*/ 149772 h 149772"/>
              <a:gd name="connsiteX1" fmla="*/ 204952 w 1174531"/>
              <a:gd name="connsiteY1" fmla="*/ 70945 h 149772"/>
              <a:gd name="connsiteX2" fmla="*/ 575442 w 1174531"/>
              <a:gd name="connsiteY2" fmla="*/ 0 h 149772"/>
              <a:gd name="connsiteX3" fmla="*/ 1174531 w 1174531"/>
              <a:gd name="connsiteY3" fmla="*/ 94593 h 14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4531" h="149772">
                <a:moveTo>
                  <a:pt x="0" y="149772"/>
                </a:moveTo>
                <a:lnTo>
                  <a:pt x="204952" y="70945"/>
                </a:lnTo>
                <a:lnTo>
                  <a:pt x="575442" y="0"/>
                </a:lnTo>
                <a:lnTo>
                  <a:pt x="1174531" y="94593"/>
                </a:lnTo>
              </a:path>
            </a:pathLst>
          </a:custGeom>
          <a:noFill/>
          <a:ln w="57150">
            <a:solidFill>
              <a:srgbClr val="F21E76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185A07-0A28-429E-CBEB-9595CD885331}"/>
              </a:ext>
            </a:extLst>
          </p:cNvPr>
          <p:cNvSpPr/>
          <p:nvPr/>
        </p:nvSpPr>
        <p:spPr>
          <a:xfrm>
            <a:off x="6385034" y="2695903"/>
            <a:ext cx="709449" cy="1379483"/>
          </a:xfrm>
          <a:custGeom>
            <a:avLst/>
            <a:gdLst>
              <a:gd name="connsiteX0" fmla="*/ 567559 w 709449"/>
              <a:gd name="connsiteY0" fmla="*/ 0 h 1379483"/>
              <a:gd name="connsiteX1" fmla="*/ 701566 w 709449"/>
              <a:gd name="connsiteY1" fmla="*/ 244366 h 1379483"/>
              <a:gd name="connsiteX2" fmla="*/ 709449 w 709449"/>
              <a:gd name="connsiteY2" fmla="*/ 559676 h 1379483"/>
              <a:gd name="connsiteX3" fmla="*/ 677918 w 709449"/>
              <a:gd name="connsiteY3" fmla="*/ 882869 h 1379483"/>
              <a:gd name="connsiteX4" fmla="*/ 551794 w 709449"/>
              <a:gd name="connsiteY4" fmla="*/ 1198180 h 1379483"/>
              <a:gd name="connsiteX5" fmla="*/ 370490 w 709449"/>
              <a:gd name="connsiteY5" fmla="*/ 1316421 h 1379483"/>
              <a:gd name="connsiteX6" fmla="*/ 23649 w 709449"/>
              <a:gd name="connsiteY6" fmla="*/ 1363718 h 1379483"/>
              <a:gd name="connsiteX7" fmla="*/ 0 w 709449"/>
              <a:gd name="connsiteY7" fmla="*/ 1379483 h 137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49" h="1379483">
                <a:moveTo>
                  <a:pt x="567559" y="0"/>
                </a:moveTo>
                <a:lnTo>
                  <a:pt x="701566" y="244366"/>
                </a:lnTo>
                <a:lnTo>
                  <a:pt x="709449" y="559676"/>
                </a:lnTo>
                <a:lnTo>
                  <a:pt x="677918" y="882869"/>
                </a:lnTo>
                <a:lnTo>
                  <a:pt x="551794" y="1198180"/>
                </a:lnTo>
                <a:lnTo>
                  <a:pt x="370490" y="1316421"/>
                </a:lnTo>
                <a:lnTo>
                  <a:pt x="23649" y="1363718"/>
                </a:lnTo>
                <a:lnTo>
                  <a:pt x="0" y="1379483"/>
                </a:lnTo>
              </a:path>
            </a:pathLst>
          </a:custGeom>
          <a:noFill/>
          <a:ln w="57150">
            <a:solidFill>
              <a:srgbClr val="F21E76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C5CDD88-6C16-2E20-356A-B824B44339D6}"/>
              </a:ext>
            </a:extLst>
          </p:cNvPr>
          <p:cNvSpPr/>
          <p:nvPr/>
        </p:nvSpPr>
        <p:spPr>
          <a:xfrm>
            <a:off x="7094483" y="3145221"/>
            <a:ext cx="1111469" cy="1726324"/>
          </a:xfrm>
          <a:custGeom>
            <a:avLst/>
            <a:gdLst>
              <a:gd name="connsiteX0" fmla="*/ 0 w 1111469"/>
              <a:gd name="connsiteY0" fmla="*/ 0 h 1726324"/>
              <a:gd name="connsiteX1" fmla="*/ 567558 w 1111469"/>
              <a:gd name="connsiteY1" fmla="*/ 551793 h 1726324"/>
              <a:gd name="connsiteX2" fmla="*/ 859220 w 1111469"/>
              <a:gd name="connsiteY2" fmla="*/ 977462 h 1726324"/>
              <a:gd name="connsiteX3" fmla="*/ 1111469 w 1111469"/>
              <a:gd name="connsiteY3" fmla="*/ 1347951 h 1726324"/>
              <a:gd name="connsiteX4" fmla="*/ 1032641 w 1111469"/>
              <a:gd name="connsiteY4" fmla="*/ 1726324 h 1726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1469" h="1726324">
                <a:moveTo>
                  <a:pt x="0" y="0"/>
                </a:moveTo>
                <a:lnTo>
                  <a:pt x="567558" y="551793"/>
                </a:lnTo>
                <a:lnTo>
                  <a:pt x="859220" y="977462"/>
                </a:lnTo>
                <a:lnTo>
                  <a:pt x="1111469" y="1347951"/>
                </a:lnTo>
                <a:lnTo>
                  <a:pt x="1032641" y="1726324"/>
                </a:lnTo>
              </a:path>
            </a:pathLst>
          </a:custGeom>
          <a:noFill/>
          <a:ln w="57150">
            <a:solidFill>
              <a:srgbClr val="F21E76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0422EE5-D9D2-C23C-0F4C-5B0C7AB47215}"/>
              </a:ext>
            </a:extLst>
          </p:cNvPr>
          <p:cNvSpPr/>
          <p:nvPr/>
        </p:nvSpPr>
        <p:spPr>
          <a:xfrm>
            <a:off x="4934607" y="2286000"/>
            <a:ext cx="1686910" cy="55179"/>
          </a:xfrm>
          <a:custGeom>
            <a:avLst/>
            <a:gdLst>
              <a:gd name="connsiteX0" fmla="*/ 1686910 w 1686910"/>
              <a:gd name="connsiteY0" fmla="*/ 55179 h 55179"/>
              <a:gd name="connsiteX1" fmla="*/ 938048 w 1686910"/>
              <a:gd name="connsiteY1" fmla="*/ 0 h 55179"/>
              <a:gd name="connsiteX2" fmla="*/ 149772 w 1686910"/>
              <a:gd name="connsiteY2" fmla="*/ 0 h 55179"/>
              <a:gd name="connsiteX3" fmla="*/ 0 w 1686910"/>
              <a:gd name="connsiteY3" fmla="*/ 39414 h 55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6910" h="55179">
                <a:moveTo>
                  <a:pt x="1686910" y="55179"/>
                </a:moveTo>
                <a:lnTo>
                  <a:pt x="938048" y="0"/>
                </a:lnTo>
                <a:lnTo>
                  <a:pt x="149772" y="0"/>
                </a:lnTo>
                <a:lnTo>
                  <a:pt x="0" y="39414"/>
                </a:lnTo>
              </a:path>
            </a:pathLst>
          </a:custGeom>
          <a:noFill/>
          <a:ln w="57150">
            <a:solidFill>
              <a:srgbClr val="F21E76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D7E7E8E-20E3-20B2-A281-24D750E45213}"/>
              </a:ext>
            </a:extLst>
          </p:cNvPr>
          <p:cNvSpPr/>
          <p:nvPr/>
        </p:nvSpPr>
        <p:spPr>
          <a:xfrm>
            <a:off x="5525814" y="1631731"/>
            <a:ext cx="504496" cy="670035"/>
          </a:xfrm>
          <a:custGeom>
            <a:avLst/>
            <a:gdLst>
              <a:gd name="connsiteX0" fmla="*/ 504496 w 504496"/>
              <a:gd name="connsiteY0" fmla="*/ 670035 h 670035"/>
              <a:gd name="connsiteX1" fmla="*/ 23648 w 504496"/>
              <a:gd name="connsiteY1" fmla="*/ 417786 h 670035"/>
              <a:gd name="connsiteX2" fmla="*/ 0 w 504496"/>
              <a:gd name="connsiteY2" fmla="*/ 260131 h 670035"/>
              <a:gd name="connsiteX3" fmla="*/ 134007 w 504496"/>
              <a:gd name="connsiteY3" fmla="*/ 0 h 670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96" h="670035">
                <a:moveTo>
                  <a:pt x="504496" y="670035"/>
                </a:moveTo>
                <a:lnTo>
                  <a:pt x="23648" y="417786"/>
                </a:lnTo>
                <a:lnTo>
                  <a:pt x="0" y="260131"/>
                </a:lnTo>
                <a:lnTo>
                  <a:pt x="134007" y="0"/>
                </a:lnTo>
              </a:path>
            </a:pathLst>
          </a:custGeom>
          <a:noFill/>
          <a:ln w="57150">
            <a:solidFill>
              <a:srgbClr val="F21E76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Google Shape;77;p15">
            <a:extLst>
              <a:ext uri="{FF2B5EF4-FFF2-40B4-BE49-F238E27FC236}">
                <a16:creationId xmlns:a16="http://schemas.microsoft.com/office/drawing/2014/main" id="{6ABDA61E-11E5-3541-1FF4-AC9ADB807252}"/>
              </a:ext>
            </a:extLst>
          </p:cNvPr>
          <p:cNvSpPr txBox="1">
            <a:spLocks/>
          </p:cNvSpPr>
          <p:nvPr/>
        </p:nvSpPr>
        <p:spPr>
          <a:xfrm>
            <a:off x="1394958" y="2771753"/>
            <a:ext cx="1459923" cy="4377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err="1">
                <a:highlight>
                  <a:schemeClr val="lt1"/>
                </a:highlight>
              </a:rPr>
              <a:t>Pitäjänmäki</a:t>
            </a:r>
            <a:endParaRPr lang="en-US" sz="1800">
              <a:highlight>
                <a:schemeClr val="lt1"/>
              </a:highlight>
            </a:endParaRPr>
          </a:p>
        </p:txBody>
      </p:sp>
      <p:sp>
        <p:nvSpPr>
          <p:cNvPr id="23" name="Google Shape;77;p15">
            <a:extLst>
              <a:ext uri="{FF2B5EF4-FFF2-40B4-BE49-F238E27FC236}">
                <a16:creationId xmlns:a16="http://schemas.microsoft.com/office/drawing/2014/main" id="{943AC5DA-4376-1A6F-6B59-50F4D4ABC8BD}"/>
              </a:ext>
            </a:extLst>
          </p:cNvPr>
          <p:cNvSpPr txBox="1">
            <a:spLocks/>
          </p:cNvSpPr>
          <p:nvPr/>
        </p:nvSpPr>
        <p:spPr>
          <a:xfrm>
            <a:off x="6314172" y="1882731"/>
            <a:ext cx="1072790" cy="4377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err="1">
                <a:highlight>
                  <a:schemeClr val="lt1"/>
                </a:highlight>
              </a:rPr>
              <a:t>Valimo</a:t>
            </a:r>
            <a:endParaRPr lang="en-US" sz="1800">
              <a:highlight>
                <a:schemeClr val="lt1"/>
              </a:highlight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C0ACE14-6A1A-9591-678D-5C7D99B5F1CC}"/>
              </a:ext>
            </a:extLst>
          </p:cNvPr>
          <p:cNvSpPr/>
          <p:nvPr/>
        </p:nvSpPr>
        <p:spPr>
          <a:xfrm>
            <a:off x="1447800" y="2141220"/>
            <a:ext cx="6294120" cy="617220"/>
          </a:xfrm>
          <a:custGeom>
            <a:avLst/>
            <a:gdLst>
              <a:gd name="connsiteX0" fmla="*/ 0 w 6294120"/>
              <a:gd name="connsiteY0" fmla="*/ 0 h 617220"/>
              <a:gd name="connsiteX1" fmla="*/ 76200 w 6294120"/>
              <a:gd name="connsiteY1" fmla="*/ 121920 h 617220"/>
              <a:gd name="connsiteX2" fmla="*/ 83820 w 6294120"/>
              <a:gd name="connsiteY2" fmla="*/ 342900 h 617220"/>
              <a:gd name="connsiteX3" fmla="*/ 274320 w 6294120"/>
              <a:gd name="connsiteY3" fmla="*/ 373380 h 617220"/>
              <a:gd name="connsiteX4" fmla="*/ 419100 w 6294120"/>
              <a:gd name="connsiteY4" fmla="*/ 266700 h 617220"/>
              <a:gd name="connsiteX5" fmla="*/ 1394460 w 6294120"/>
              <a:gd name="connsiteY5" fmla="*/ 297180 h 617220"/>
              <a:gd name="connsiteX6" fmla="*/ 1470660 w 6294120"/>
              <a:gd name="connsiteY6" fmla="*/ 472440 h 617220"/>
              <a:gd name="connsiteX7" fmla="*/ 3695700 w 6294120"/>
              <a:gd name="connsiteY7" fmla="*/ 617220 h 617220"/>
              <a:gd name="connsiteX8" fmla="*/ 4328160 w 6294120"/>
              <a:gd name="connsiteY8" fmla="*/ 525780 h 617220"/>
              <a:gd name="connsiteX9" fmla="*/ 5135880 w 6294120"/>
              <a:gd name="connsiteY9" fmla="*/ 320040 h 617220"/>
              <a:gd name="connsiteX10" fmla="*/ 6294120 w 6294120"/>
              <a:gd name="connsiteY10" fmla="*/ 3048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94120" h="617220">
                <a:moveTo>
                  <a:pt x="0" y="0"/>
                </a:moveTo>
                <a:lnTo>
                  <a:pt x="76200" y="121920"/>
                </a:lnTo>
                <a:lnTo>
                  <a:pt x="83820" y="342900"/>
                </a:lnTo>
                <a:lnTo>
                  <a:pt x="274320" y="373380"/>
                </a:lnTo>
                <a:lnTo>
                  <a:pt x="419100" y="266700"/>
                </a:lnTo>
                <a:lnTo>
                  <a:pt x="1394460" y="297180"/>
                </a:lnTo>
                <a:lnTo>
                  <a:pt x="1470660" y="472440"/>
                </a:lnTo>
                <a:lnTo>
                  <a:pt x="3695700" y="617220"/>
                </a:lnTo>
                <a:lnTo>
                  <a:pt x="4328160" y="525780"/>
                </a:lnTo>
                <a:lnTo>
                  <a:pt x="5135880" y="320040"/>
                </a:lnTo>
                <a:lnTo>
                  <a:pt x="6294120" y="30480"/>
                </a:lnTo>
              </a:path>
            </a:pathLst>
          </a:custGeom>
          <a:noFill/>
          <a:ln w="57150">
            <a:solidFill>
              <a:srgbClr val="F21E76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615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B90DA-2A6E-8C5E-9F4E-5B2550B26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FF69B2-6BE8-4255-0706-2F74BD7792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76465"/>
            <a:ext cx="9571151" cy="549643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573A2A-8936-1EDD-126E-1A1A002DB6E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solidFill>
            <a:schemeClr val="accent2"/>
          </a:solidFill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bg1"/>
                </a:solidFill>
              </a:rPr>
              <a:t>24</a:t>
            </a:fld>
            <a:endParaRPr lang="en">
              <a:solidFill>
                <a:schemeClr val="bg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8C12560-51E4-9AE6-BB9D-0366B599F062}"/>
              </a:ext>
            </a:extLst>
          </p:cNvPr>
          <p:cNvSpPr/>
          <p:nvPr/>
        </p:nvSpPr>
        <p:spPr>
          <a:xfrm>
            <a:off x="1295400" y="2148840"/>
            <a:ext cx="6625590" cy="1158240"/>
          </a:xfrm>
          <a:custGeom>
            <a:avLst/>
            <a:gdLst>
              <a:gd name="connsiteX0" fmla="*/ 0 w 4065270"/>
              <a:gd name="connsiteY0" fmla="*/ 1135380 h 1135380"/>
              <a:gd name="connsiteX1" fmla="*/ 80010 w 4065270"/>
              <a:gd name="connsiteY1" fmla="*/ 0 h 1135380"/>
              <a:gd name="connsiteX2" fmla="*/ 228600 w 4065270"/>
              <a:gd name="connsiteY2" fmla="*/ 26670 h 1135380"/>
              <a:gd name="connsiteX3" fmla="*/ 213360 w 4065270"/>
              <a:gd name="connsiteY3" fmla="*/ 285750 h 1135380"/>
              <a:gd name="connsiteX4" fmla="*/ 445770 w 4065270"/>
              <a:gd name="connsiteY4" fmla="*/ 312420 h 1135380"/>
              <a:gd name="connsiteX5" fmla="*/ 548640 w 4065270"/>
              <a:gd name="connsiteY5" fmla="*/ 232410 h 1135380"/>
              <a:gd name="connsiteX6" fmla="*/ 1569720 w 4065270"/>
              <a:gd name="connsiteY6" fmla="*/ 274320 h 1135380"/>
              <a:gd name="connsiteX7" fmla="*/ 1607820 w 4065270"/>
              <a:gd name="connsiteY7" fmla="*/ 415290 h 1135380"/>
              <a:gd name="connsiteX8" fmla="*/ 3364230 w 4065270"/>
              <a:gd name="connsiteY8" fmla="*/ 548640 h 1135380"/>
              <a:gd name="connsiteX9" fmla="*/ 3768090 w 4065270"/>
              <a:gd name="connsiteY9" fmla="*/ 567690 h 1135380"/>
              <a:gd name="connsiteX10" fmla="*/ 4065270 w 4065270"/>
              <a:gd name="connsiteY10" fmla="*/ 563880 h 1135380"/>
              <a:gd name="connsiteX0" fmla="*/ 0 w 6625590"/>
              <a:gd name="connsiteY0" fmla="*/ 1158240 h 1158240"/>
              <a:gd name="connsiteX1" fmla="*/ 80010 w 6625590"/>
              <a:gd name="connsiteY1" fmla="*/ 22860 h 1158240"/>
              <a:gd name="connsiteX2" fmla="*/ 228600 w 6625590"/>
              <a:gd name="connsiteY2" fmla="*/ 49530 h 1158240"/>
              <a:gd name="connsiteX3" fmla="*/ 213360 w 6625590"/>
              <a:gd name="connsiteY3" fmla="*/ 308610 h 1158240"/>
              <a:gd name="connsiteX4" fmla="*/ 445770 w 6625590"/>
              <a:gd name="connsiteY4" fmla="*/ 335280 h 1158240"/>
              <a:gd name="connsiteX5" fmla="*/ 548640 w 6625590"/>
              <a:gd name="connsiteY5" fmla="*/ 255270 h 1158240"/>
              <a:gd name="connsiteX6" fmla="*/ 1569720 w 6625590"/>
              <a:gd name="connsiteY6" fmla="*/ 297180 h 1158240"/>
              <a:gd name="connsiteX7" fmla="*/ 1607820 w 6625590"/>
              <a:gd name="connsiteY7" fmla="*/ 438150 h 1158240"/>
              <a:gd name="connsiteX8" fmla="*/ 3364230 w 6625590"/>
              <a:gd name="connsiteY8" fmla="*/ 571500 h 1158240"/>
              <a:gd name="connsiteX9" fmla="*/ 3768090 w 6625590"/>
              <a:gd name="connsiteY9" fmla="*/ 590550 h 1158240"/>
              <a:gd name="connsiteX10" fmla="*/ 6625590 w 6625590"/>
              <a:gd name="connsiteY10" fmla="*/ 0 h 1158240"/>
              <a:gd name="connsiteX0" fmla="*/ 0 w 6625590"/>
              <a:gd name="connsiteY0" fmla="*/ 1158240 h 1158240"/>
              <a:gd name="connsiteX1" fmla="*/ 80010 w 6625590"/>
              <a:gd name="connsiteY1" fmla="*/ 22860 h 1158240"/>
              <a:gd name="connsiteX2" fmla="*/ 228600 w 6625590"/>
              <a:gd name="connsiteY2" fmla="*/ 49530 h 1158240"/>
              <a:gd name="connsiteX3" fmla="*/ 213360 w 6625590"/>
              <a:gd name="connsiteY3" fmla="*/ 308610 h 1158240"/>
              <a:gd name="connsiteX4" fmla="*/ 445770 w 6625590"/>
              <a:gd name="connsiteY4" fmla="*/ 335280 h 1158240"/>
              <a:gd name="connsiteX5" fmla="*/ 548640 w 6625590"/>
              <a:gd name="connsiteY5" fmla="*/ 255270 h 1158240"/>
              <a:gd name="connsiteX6" fmla="*/ 1569720 w 6625590"/>
              <a:gd name="connsiteY6" fmla="*/ 297180 h 1158240"/>
              <a:gd name="connsiteX7" fmla="*/ 1607820 w 6625590"/>
              <a:gd name="connsiteY7" fmla="*/ 438150 h 1158240"/>
              <a:gd name="connsiteX8" fmla="*/ 3364230 w 6625590"/>
              <a:gd name="connsiteY8" fmla="*/ 571500 h 1158240"/>
              <a:gd name="connsiteX9" fmla="*/ 3768090 w 6625590"/>
              <a:gd name="connsiteY9" fmla="*/ 590550 h 1158240"/>
              <a:gd name="connsiteX10" fmla="*/ 4979670 w 6625590"/>
              <a:gd name="connsiteY10" fmla="*/ 342900 h 1158240"/>
              <a:gd name="connsiteX11" fmla="*/ 6625590 w 6625590"/>
              <a:gd name="connsiteY11" fmla="*/ 0 h 1158240"/>
              <a:gd name="connsiteX0" fmla="*/ 0 w 6625590"/>
              <a:gd name="connsiteY0" fmla="*/ 1158240 h 1158240"/>
              <a:gd name="connsiteX1" fmla="*/ 80010 w 6625590"/>
              <a:gd name="connsiteY1" fmla="*/ 22860 h 1158240"/>
              <a:gd name="connsiteX2" fmla="*/ 228600 w 6625590"/>
              <a:gd name="connsiteY2" fmla="*/ 49530 h 1158240"/>
              <a:gd name="connsiteX3" fmla="*/ 213360 w 6625590"/>
              <a:gd name="connsiteY3" fmla="*/ 308610 h 1158240"/>
              <a:gd name="connsiteX4" fmla="*/ 445770 w 6625590"/>
              <a:gd name="connsiteY4" fmla="*/ 335280 h 1158240"/>
              <a:gd name="connsiteX5" fmla="*/ 548640 w 6625590"/>
              <a:gd name="connsiteY5" fmla="*/ 255270 h 1158240"/>
              <a:gd name="connsiteX6" fmla="*/ 1569720 w 6625590"/>
              <a:gd name="connsiteY6" fmla="*/ 297180 h 1158240"/>
              <a:gd name="connsiteX7" fmla="*/ 1607820 w 6625590"/>
              <a:gd name="connsiteY7" fmla="*/ 438150 h 1158240"/>
              <a:gd name="connsiteX8" fmla="*/ 3364230 w 6625590"/>
              <a:gd name="connsiteY8" fmla="*/ 571500 h 1158240"/>
              <a:gd name="connsiteX9" fmla="*/ 3768090 w 6625590"/>
              <a:gd name="connsiteY9" fmla="*/ 590550 h 1158240"/>
              <a:gd name="connsiteX10" fmla="*/ 4979670 w 6625590"/>
              <a:gd name="connsiteY10" fmla="*/ 342900 h 1158240"/>
              <a:gd name="connsiteX11" fmla="*/ 6625590 w 6625590"/>
              <a:gd name="connsiteY11" fmla="*/ 0 h 1158240"/>
              <a:gd name="connsiteX0" fmla="*/ 0 w 6625590"/>
              <a:gd name="connsiteY0" fmla="*/ 1158240 h 1158240"/>
              <a:gd name="connsiteX1" fmla="*/ 80010 w 6625590"/>
              <a:gd name="connsiteY1" fmla="*/ 22860 h 1158240"/>
              <a:gd name="connsiteX2" fmla="*/ 228600 w 6625590"/>
              <a:gd name="connsiteY2" fmla="*/ 49530 h 1158240"/>
              <a:gd name="connsiteX3" fmla="*/ 213360 w 6625590"/>
              <a:gd name="connsiteY3" fmla="*/ 308610 h 1158240"/>
              <a:gd name="connsiteX4" fmla="*/ 445770 w 6625590"/>
              <a:gd name="connsiteY4" fmla="*/ 335280 h 1158240"/>
              <a:gd name="connsiteX5" fmla="*/ 548640 w 6625590"/>
              <a:gd name="connsiteY5" fmla="*/ 255270 h 1158240"/>
              <a:gd name="connsiteX6" fmla="*/ 1569720 w 6625590"/>
              <a:gd name="connsiteY6" fmla="*/ 297180 h 1158240"/>
              <a:gd name="connsiteX7" fmla="*/ 1607820 w 6625590"/>
              <a:gd name="connsiteY7" fmla="*/ 438150 h 1158240"/>
              <a:gd name="connsiteX8" fmla="*/ 3364230 w 6625590"/>
              <a:gd name="connsiteY8" fmla="*/ 571500 h 1158240"/>
              <a:gd name="connsiteX9" fmla="*/ 3768090 w 6625590"/>
              <a:gd name="connsiteY9" fmla="*/ 590550 h 1158240"/>
              <a:gd name="connsiteX10" fmla="*/ 4739640 w 6625590"/>
              <a:gd name="connsiteY10" fmla="*/ 426720 h 1158240"/>
              <a:gd name="connsiteX11" fmla="*/ 6625590 w 6625590"/>
              <a:gd name="connsiteY11" fmla="*/ 0 h 1158240"/>
              <a:gd name="connsiteX0" fmla="*/ 0 w 6625590"/>
              <a:gd name="connsiteY0" fmla="*/ 1158240 h 1158240"/>
              <a:gd name="connsiteX1" fmla="*/ 80010 w 6625590"/>
              <a:gd name="connsiteY1" fmla="*/ 22860 h 1158240"/>
              <a:gd name="connsiteX2" fmla="*/ 228600 w 6625590"/>
              <a:gd name="connsiteY2" fmla="*/ 49530 h 1158240"/>
              <a:gd name="connsiteX3" fmla="*/ 213360 w 6625590"/>
              <a:gd name="connsiteY3" fmla="*/ 308610 h 1158240"/>
              <a:gd name="connsiteX4" fmla="*/ 445770 w 6625590"/>
              <a:gd name="connsiteY4" fmla="*/ 335280 h 1158240"/>
              <a:gd name="connsiteX5" fmla="*/ 548640 w 6625590"/>
              <a:gd name="connsiteY5" fmla="*/ 255270 h 1158240"/>
              <a:gd name="connsiteX6" fmla="*/ 1569720 w 6625590"/>
              <a:gd name="connsiteY6" fmla="*/ 297180 h 1158240"/>
              <a:gd name="connsiteX7" fmla="*/ 1607820 w 6625590"/>
              <a:gd name="connsiteY7" fmla="*/ 438150 h 1158240"/>
              <a:gd name="connsiteX8" fmla="*/ 3364230 w 6625590"/>
              <a:gd name="connsiteY8" fmla="*/ 571500 h 1158240"/>
              <a:gd name="connsiteX9" fmla="*/ 3768090 w 6625590"/>
              <a:gd name="connsiteY9" fmla="*/ 590550 h 1158240"/>
              <a:gd name="connsiteX10" fmla="*/ 4739640 w 6625590"/>
              <a:gd name="connsiteY10" fmla="*/ 426720 h 1158240"/>
              <a:gd name="connsiteX11" fmla="*/ 6625590 w 6625590"/>
              <a:gd name="connsiteY11" fmla="*/ 0 h 1158240"/>
              <a:gd name="connsiteX0" fmla="*/ 0 w 6625590"/>
              <a:gd name="connsiteY0" fmla="*/ 1158240 h 1158240"/>
              <a:gd name="connsiteX1" fmla="*/ 80010 w 6625590"/>
              <a:gd name="connsiteY1" fmla="*/ 22860 h 1158240"/>
              <a:gd name="connsiteX2" fmla="*/ 228600 w 6625590"/>
              <a:gd name="connsiteY2" fmla="*/ 49530 h 1158240"/>
              <a:gd name="connsiteX3" fmla="*/ 213360 w 6625590"/>
              <a:gd name="connsiteY3" fmla="*/ 308610 h 1158240"/>
              <a:gd name="connsiteX4" fmla="*/ 445770 w 6625590"/>
              <a:gd name="connsiteY4" fmla="*/ 335280 h 1158240"/>
              <a:gd name="connsiteX5" fmla="*/ 548640 w 6625590"/>
              <a:gd name="connsiteY5" fmla="*/ 255270 h 1158240"/>
              <a:gd name="connsiteX6" fmla="*/ 1569720 w 6625590"/>
              <a:gd name="connsiteY6" fmla="*/ 297180 h 1158240"/>
              <a:gd name="connsiteX7" fmla="*/ 1607820 w 6625590"/>
              <a:gd name="connsiteY7" fmla="*/ 438150 h 1158240"/>
              <a:gd name="connsiteX8" fmla="*/ 3364230 w 6625590"/>
              <a:gd name="connsiteY8" fmla="*/ 571500 h 1158240"/>
              <a:gd name="connsiteX9" fmla="*/ 3768090 w 6625590"/>
              <a:gd name="connsiteY9" fmla="*/ 590550 h 1158240"/>
              <a:gd name="connsiteX10" fmla="*/ 4739640 w 6625590"/>
              <a:gd name="connsiteY10" fmla="*/ 426720 h 1158240"/>
              <a:gd name="connsiteX11" fmla="*/ 6625590 w 6625590"/>
              <a:gd name="connsiteY11" fmla="*/ 0 h 1158240"/>
              <a:gd name="connsiteX0" fmla="*/ 0 w 6625590"/>
              <a:gd name="connsiteY0" fmla="*/ 1158240 h 1158240"/>
              <a:gd name="connsiteX1" fmla="*/ 80010 w 6625590"/>
              <a:gd name="connsiteY1" fmla="*/ 22860 h 1158240"/>
              <a:gd name="connsiteX2" fmla="*/ 228600 w 6625590"/>
              <a:gd name="connsiteY2" fmla="*/ 49530 h 1158240"/>
              <a:gd name="connsiteX3" fmla="*/ 213360 w 6625590"/>
              <a:gd name="connsiteY3" fmla="*/ 308610 h 1158240"/>
              <a:gd name="connsiteX4" fmla="*/ 445770 w 6625590"/>
              <a:gd name="connsiteY4" fmla="*/ 335280 h 1158240"/>
              <a:gd name="connsiteX5" fmla="*/ 548640 w 6625590"/>
              <a:gd name="connsiteY5" fmla="*/ 255270 h 1158240"/>
              <a:gd name="connsiteX6" fmla="*/ 1569720 w 6625590"/>
              <a:gd name="connsiteY6" fmla="*/ 297180 h 1158240"/>
              <a:gd name="connsiteX7" fmla="*/ 1607820 w 6625590"/>
              <a:gd name="connsiteY7" fmla="*/ 438150 h 1158240"/>
              <a:gd name="connsiteX8" fmla="*/ 3364230 w 6625590"/>
              <a:gd name="connsiteY8" fmla="*/ 571500 h 1158240"/>
              <a:gd name="connsiteX9" fmla="*/ 3768090 w 6625590"/>
              <a:gd name="connsiteY9" fmla="*/ 590550 h 1158240"/>
              <a:gd name="connsiteX10" fmla="*/ 4739640 w 6625590"/>
              <a:gd name="connsiteY10" fmla="*/ 426720 h 1158240"/>
              <a:gd name="connsiteX11" fmla="*/ 6625590 w 6625590"/>
              <a:gd name="connsiteY11" fmla="*/ 0 h 1158240"/>
              <a:gd name="connsiteX0" fmla="*/ 0 w 6625590"/>
              <a:gd name="connsiteY0" fmla="*/ 1158240 h 1158240"/>
              <a:gd name="connsiteX1" fmla="*/ 80010 w 6625590"/>
              <a:gd name="connsiteY1" fmla="*/ 22860 h 1158240"/>
              <a:gd name="connsiteX2" fmla="*/ 228600 w 6625590"/>
              <a:gd name="connsiteY2" fmla="*/ 49530 h 1158240"/>
              <a:gd name="connsiteX3" fmla="*/ 213360 w 6625590"/>
              <a:gd name="connsiteY3" fmla="*/ 308610 h 1158240"/>
              <a:gd name="connsiteX4" fmla="*/ 445770 w 6625590"/>
              <a:gd name="connsiteY4" fmla="*/ 335280 h 1158240"/>
              <a:gd name="connsiteX5" fmla="*/ 548640 w 6625590"/>
              <a:gd name="connsiteY5" fmla="*/ 255270 h 1158240"/>
              <a:gd name="connsiteX6" fmla="*/ 1569720 w 6625590"/>
              <a:gd name="connsiteY6" fmla="*/ 297180 h 1158240"/>
              <a:gd name="connsiteX7" fmla="*/ 1607820 w 6625590"/>
              <a:gd name="connsiteY7" fmla="*/ 438150 h 1158240"/>
              <a:gd name="connsiteX8" fmla="*/ 3364230 w 6625590"/>
              <a:gd name="connsiteY8" fmla="*/ 571500 h 1158240"/>
              <a:gd name="connsiteX9" fmla="*/ 3768090 w 6625590"/>
              <a:gd name="connsiteY9" fmla="*/ 590550 h 1158240"/>
              <a:gd name="connsiteX10" fmla="*/ 4739640 w 6625590"/>
              <a:gd name="connsiteY10" fmla="*/ 426720 h 1158240"/>
              <a:gd name="connsiteX11" fmla="*/ 6625590 w 6625590"/>
              <a:gd name="connsiteY11" fmla="*/ 0 h 1158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625590" h="1158240">
                <a:moveTo>
                  <a:pt x="0" y="1158240"/>
                </a:moveTo>
                <a:lnTo>
                  <a:pt x="80010" y="22860"/>
                </a:lnTo>
                <a:lnTo>
                  <a:pt x="228600" y="49530"/>
                </a:lnTo>
                <a:lnTo>
                  <a:pt x="213360" y="308610"/>
                </a:lnTo>
                <a:lnTo>
                  <a:pt x="445770" y="335280"/>
                </a:lnTo>
                <a:lnTo>
                  <a:pt x="548640" y="255270"/>
                </a:lnTo>
                <a:lnTo>
                  <a:pt x="1569720" y="297180"/>
                </a:lnTo>
                <a:lnTo>
                  <a:pt x="1607820" y="438150"/>
                </a:lnTo>
                <a:lnTo>
                  <a:pt x="3364230" y="571500"/>
                </a:lnTo>
                <a:lnTo>
                  <a:pt x="3768090" y="590550"/>
                </a:lnTo>
                <a:cubicBezTo>
                  <a:pt x="4047490" y="577850"/>
                  <a:pt x="4264660" y="572135"/>
                  <a:pt x="4739640" y="426720"/>
                </a:cubicBezTo>
                <a:lnTo>
                  <a:pt x="6625590" y="0"/>
                </a:lnTo>
              </a:path>
            </a:pathLst>
          </a:custGeom>
          <a:noFill/>
          <a:ln w="101600">
            <a:solidFill>
              <a:srgbClr val="F0CF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E4D91D5-333D-5C95-3CF1-8A6D087D05EF}"/>
              </a:ext>
            </a:extLst>
          </p:cNvPr>
          <p:cNvSpPr/>
          <p:nvPr/>
        </p:nvSpPr>
        <p:spPr>
          <a:xfrm>
            <a:off x="3182620" y="2118360"/>
            <a:ext cx="518160" cy="431800"/>
          </a:xfrm>
          <a:custGeom>
            <a:avLst/>
            <a:gdLst>
              <a:gd name="connsiteX0" fmla="*/ 73660 w 518160"/>
              <a:gd name="connsiteY0" fmla="*/ 160020 h 431800"/>
              <a:gd name="connsiteX1" fmla="*/ 0 w 518160"/>
              <a:gd name="connsiteY1" fmla="*/ 375920 h 431800"/>
              <a:gd name="connsiteX2" fmla="*/ 20320 w 518160"/>
              <a:gd name="connsiteY2" fmla="*/ 431800 h 431800"/>
              <a:gd name="connsiteX3" fmla="*/ 518160 w 518160"/>
              <a:gd name="connsiteY3" fmla="*/ 185420 h 431800"/>
              <a:gd name="connsiteX4" fmla="*/ 431800 w 518160"/>
              <a:gd name="connsiteY4" fmla="*/ 0 h 431800"/>
              <a:gd name="connsiteX5" fmla="*/ 73660 w 518160"/>
              <a:gd name="connsiteY5" fmla="*/ 160020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8160" h="431800">
                <a:moveTo>
                  <a:pt x="73660" y="160020"/>
                </a:moveTo>
                <a:lnTo>
                  <a:pt x="0" y="375920"/>
                </a:lnTo>
                <a:lnTo>
                  <a:pt x="20320" y="431800"/>
                </a:lnTo>
                <a:lnTo>
                  <a:pt x="518160" y="185420"/>
                </a:lnTo>
                <a:lnTo>
                  <a:pt x="431800" y="0"/>
                </a:lnTo>
                <a:lnTo>
                  <a:pt x="73660" y="16002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96D0591-D5D7-94A1-A768-6178674B79A3}"/>
              </a:ext>
            </a:extLst>
          </p:cNvPr>
          <p:cNvSpPr/>
          <p:nvPr/>
        </p:nvSpPr>
        <p:spPr>
          <a:xfrm rot="19925147">
            <a:off x="3691067" y="2036201"/>
            <a:ext cx="217562" cy="19479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073010-42BC-B81C-C92A-A351CA638396}"/>
              </a:ext>
            </a:extLst>
          </p:cNvPr>
          <p:cNvSpPr/>
          <p:nvPr/>
        </p:nvSpPr>
        <p:spPr>
          <a:xfrm rot="262161">
            <a:off x="4318788" y="2308861"/>
            <a:ext cx="129667" cy="19304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4EAE2A6-0E54-8C62-0749-251FC490CCDB}"/>
              </a:ext>
            </a:extLst>
          </p:cNvPr>
          <p:cNvSpPr/>
          <p:nvPr/>
        </p:nvSpPr>
        <p:spPr>
          <a:xfrm rot="262161">
            <a:off x="4540685" y="2353436"/>
            <a:ext cx="157914" cy="26220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0CAA0AF-CF51-9A55-2CCB-46EDB89475DB}"/>
              </a:ext>
            </a:extLst>
          </p:cNvPr>
          <p:cNvSpPr/>
          <p:nvPr/>
        </p:nvSpPr>
        <p:spPr>
          <a:xfrm rot="262161">
            <a:off x="4793423" y="2375455"/>
            <a:ext cx="157914" cy="26220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E577875-6FE8-4142-ED84-7625553FA53C}"/>
              </a:ext>
            </a:extLst>
          </p:cNvPr>
          <p:cNvSpPr/>
          <p:nvPr/>
        </p:nvSpPr>
        <p:spPr>
          <a:xfrm rot="262161">
            <a:off x="5046162" y="2396409"/>
            <a:ext cx="157914" cy="26220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9C87AED2-9A5C-7D16-F63A-5A096200D535}"/>
              </a:ext>
            </a:extLst>
          </p:cNvPr>
          <p:cNvSpPr/>
          <p:nvPr/>
        </p:nvSpPr>
        <p:spPr>
          <a:xfrm>
            <a:off x="5337810" y="2362200"/>
            <a:ext cx="685800" cy="285750"/>
          </a:xfrm>
          <a:custGeom>
            <a:avLst/>
            <a:gdLst>
              <a:gd name="connsiteX0" fmla="*/ 11430 w 685800"/>
              <a:gd name="connsiteY0" fmla="*/ 7620 h 285750"/>
              <a:gd name="connsiteX1" fmla="*/ 0 w 685800"/>
              <a:gd name="connsiteY1" fmla="*/ 281940 h 285750"/>
              <a:gd name="connsiteX2" fmla="*/ 87630 w 685800"/>
              <a:gd name="connsiteY2" fmla="*/ 285750 h 285750"/>
              <a:gd name="connsiteX3" fmla="*/ 95250 w 685800"/>
              <a:gd name="connsiteY3" fmla="*/ 186690 h 285750"/>
              <a:gd name="connsiteX4" fmla="*/ 685800 w 685800"/>
              <a:gd name="connsiteY4" fmla="*/ 156210 h 285750"/>
              <a:gd name="connsiteX5" fmla="*/ 678180 w 685800"/>
              <a:gd name="connsiteY5" fmla="*/ 0 h 285750"/>
              <a:gd name="connsiteX6" fmla="*/ 11430 w 685800"/>
              <a:gd name="connsiteY6" fmla="*/ 762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" h="285750">
                <a:moveTo>
                  <a:pt x="11430" y="7620"/>
                </a:moveTo>
                <a:lnTo>
                  <a:pt x="0" y="281940"/>
                </a:lnTo>
                <a:lnTo>
                  <a:pt x="87630" y="285750"/>
                </a:lnTo>
                <a:lnTo>
                  <a:pt x="95250" y="186690"/>
                </a:lnTo>
                <a:lnTo>
                  <a:pt x="685800" y="156210"/>
                </a:lnTo>
                <a:lnTo>
                  <a:pt x="678180" y="0"/>
                </a:lnTo>
                <a:lnTo>
                  <a:pt x="11430" y="762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5D12AE4-53BB-D569-1A5B-352DEAB54681}"/>
              </a:ext>
            </a:extLst>
          </p:cNvPr>
          <p:cNvSpPr/>
          <p:nvPr/>
        </p:nvSpPr>
        <p:spPr>
          <a:xfrm>
            <a:off x="7788613" y="1991527"/>
            <a:ext cx="300887" cy="301127"/>
          </a:xfrm>
          <a:prstGeom prst="ellipse">
            <a:avLst/>
          </a:prstGeom>
          <a:solidFill>
            <a:srgbClr val="00A9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69B60B3-2177-4DC8-77F1-C658EC4B10C1}"/>
              </a:ext>
            </a:extLst>
          </p:cNvPr>
          <p:cNvSpPr/>
          <p:nvPr/>
        </p:nvSpPr>
        <p:spPr>
          <a:xfrm rot="180865">
            <a:off x="1468862" y="2597239"/>
            <a:ext cx="688848" cy="1340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08DAB69-D7CC-B65D-2315-16F5314AB35F}"/>
              </a:ext>
            </a:extLst>
          </p:cNvPr>
          <p:cNvSpPr/>
          <p:nvPr/>
        </p:nvSpPr>
        <p:spPr>
          <a:xfrm rot="20759485">
            <a:off x="6410204" y="2486503"/>
            <a:ext cx="688848" cy="1513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D3A0FFA-19BC-F4FC-4FB5-886DD65FD5DD}"/>
              </a:ext>
            </a:extLst>
          </p:cNvPr>
          <p:cNvSpPr/>
          <p:nvPr/>
        </p:nvSpPr>
        <p:spPr>
          <a:xfrm>
            <a:off x="1341120" y="2733040"/>
            <a:ext cx="1442720" cy="1082040"/>
          </a:xfrm>
          <a:custGeom>
            <a:avLst/>
            <a:gdLst>
              <a:gd name="connsiteX0" fmla="*/ 81280 w 1442720"/>
              <a:gd name="connsiteY0" fmla="*/ 0 h 1082040"/>
              <a:gd name="connsiteX1" fmla="*/ 0 w 1442720"/>
              <a:gd name="connsiteY1" fmla="*/ 980440 h 1082040"/>
              <a:gd name="connsiteX2" fmla="*/ 762000 w 1442720"/>
              <a:gd name="connsiteY2" fmla="*/ 1082040 h 1082040"/>
              <a:gd name="connsiteX3" fmla="*/ 807720 w 1442720"/>
              <a:gd name="connsiteY3" fmla="*/ 294640 h 1082040"/>
              <a:gd name="connsiteX4" fmla="*/ 1412240 w 1442720"/>
              <a:gd name="connsiteY4" fmla="*/ 365760 h 1082040"/>
              <a:gd name="connsiteX5" fmla="*/ 1442720 w 1442720"/>
              <a:gd name="connsiteY5" fmla="*/ 76200 h 1082040"/>
              <a:gd name="connsiteX6" fmla="*/ 81280 w 1442720"/>
              <a:gd name="connsiteY6" fmla="*/ 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2720" h="1082040">
                <a:moveTo>
                  <a:pt x="81280" y="0"/>
                </a:moveTo>
                <a:lnTo>
                  <a:pt x="0" y="980440"/>
                </a:lnTo>
                <a:lnTo>
                  <a:pt x="762000" y="1082040"/>
                </a:lnTo>
                <a:lnTo>
                  <a:pt x="807720" y="294640"/>
                </a:lnTo>
                <a:lnTo>
                  <a:pt x="1412240" y="365760"/>
                </a:lnTo>
                <a:lnTo>
                  <a:pt x="1442720" y="76200"/>
                </a:lnTo>
                <a:lnTo>
                  <a:pt x="81280" y="0"/>
                </a:lnTo>
                <a:close/>
              </a:path>
            </a:pathLst>
          </a:custGeom>
          <a:noFill/>
          <a:ln>
            <a:solidFill>
              <a:srgbClr val="6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Google Shape;162;p26">
            <a:extLst>
              <a:ext uri="{FF2B5EF4-FFF2-40B4-BE49-F238E27FC236}">
                <a16:creationId xmlns:a16="http://schemas.microsoft.com/office/drawing/2014/main" id="{127542D4-B620-FC95-6A62-FD905E8E989F}"/>
              </a:ext>
            </a:extLst>
          </p:cNvPr>
          <p:cNvSpPr txBox="1">
            <a:spLocks/>
          </p:cNvSpPr>
          <p:nvPr/>
        </p:nvSpPr>
        <p:spPr>
          <a:xfrm>
            <a:off x="311700" y="-31305"/>
            <a:ext cx="8520600" cy="76225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b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000"/>
              <a:t>Connectivity</a:t>
            </a:r>
            <a:endParaRPr lang="en-US" sz="1800" b="1">
              <a:solidFill>
                <a:schemeClr val="tx1"/>
              </a:solidFill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1AF2BDB8-039F-1266-BE4E-A64850ECB0E7}"/>
              </a:ext>
            </a:extLst>
          </p:cNvPr>
          <p:cNvSpPr/>
          <p:nvPr/>
        </p:nvSpPr>
        <p:spPr>
          <a:xfrm>
            <a:off x="4168140" y="2308860"/>
            <a:ext cx="596900" cy="1668780"/>
          </a:xfrm>
          <a:custGeom>
            <a:avLst/>
            <a:gdLst>
              <a:gd name="connsiteX0" fmla="*/ 579120 w 579120"/>
              <a:gd name="connsiteY0" fmla="*/ 0 h 1607820"/>
              <a:gd name="connsiteX1" fmla="*/ 541020 w 579120"/>
              <a:gd name="connsiteY1" fmla="*/ 541020 h 1607820"/>
              <a:gd name="connsiteX2" fmla="*/ 533400 w 579120"/>
              <a:gd name="connsiteY2" fmla="*/ 685800 h 1607820"/>
              <a:gd name="connsiteX3" fmla="*/ 472440 w 579120"/>
              <a:gd name="connsiteY3" fmla="*/ 952500 h 1607820"/>
              <a:gd name="connsiteX4" fmla="*/ 320040 w 579120"/>
              <a:gd name="connsiteY4" fmla="*/ 1249680 h 1607820"/>
              <a:gd name="connsiteX5" fmla="*/ 0 w 579120"/>
              <a:gd name="connsiteY5" fmla="*/ 1607820 h 1607820"/>
              <a:gd name="connsiteX0" fmla="*/ 579120 w 579120"/>
              <a:gd name="connsiteY0" fmla="*/ 0 h 1607820"/>
              <a:gd name="connsiteX1" fmla="*/ 548640 w 579120"/>
              <a:gd name="connsiteY1" fmla="*/ 546100 h 1607820"/>
              <a:gd name="connsiteX2" fmla="*/ 533400 w 579120"/>
              <a:gd name="connsiteY2" fmla="*/ 685800 h 1607820"/>
              <a:gd name="connsiteX3" fmla="*/ 472440 w 579120"/>
              <a:gd name="connsiteY3" fmla="*/ 952500 h 1607820"/>
              <a:gd name="connsiteX4" fmla="*/ 320040 w 579120"/>
              <a:gd name="connsiteY4" fmla="*/ 1249680 h 1607820"/>
              <a:gd name="connsiteX5" fmla="*/ 0 w 579120"/>
              <a:gd name="connsiteY5" fmla="*/ 1607820 h 1607820"/>
              <a:gd name="connsiteX0" fmla="*/ 581660 w 581660"/>
              <a:gd name="connsiteY0" fmla="*/ 0 h 1615440"/>
              <a:gd name="connsiteX1" fmla="*/ 548640 w 581660"/>
              <a:gd name="connsiteY1" fmla="*/ 553720 h 1615440"/>
              <a:gd name="connsiteX2" fmla="*/ 533400 w 581660"/>
              <a:gd name="connsiteY2" fmla="*/ 693420 h 1615440"/>
              <a:gd name="connsiteX3" fmla="*/ 472440 w 581660"/>
              <a:gd name="connsiteY3" fmla="*/ 960120 h 1615440"/>
              <a:gd name="connsiteX4" fmla="*/ 320040 w 581660"/>
              <a:gd name="connsiteY4" fmla="*/ 1257300 h 1615440"/>
              <a:gd name="connsiteX5" fmla="*/ 0 w 581660"/>
              <a:gd name="connsiteY5" fmla="*/ 1615440 h 1615440"/>
              <a:gd name="connsiteX0" fmla="*/ 596900 w 596900"/>
              <a:gd name="connsiteY0" fmla="*/ 0 h 1668780"/>
              <a:gd name="connsiteX1" fmla="*/ 548640 w 596900"/>
              <a:gd name="connsiteY1" fmla="*/ 607060 h 1668780"/>
              <a:gd name="connsiteX2" fmla="*/ 533400 w 596900"/>
              <a:gd name="connsiteY2" fmla="*/ 746760 h 1668780"/>
              <a:gd name="connsiteX3" fmla="*/ 472440 w 596900"/>
              <a:gd name="connsiteY3" fmla="*/ 1013460 h 1668780"/>
              <a:gd name="connsiteX4" fmla="*/ 320040 w 596900"/>
              <a:gd name="connsiteY4" fmla="*/ 1310640 h 1668780"/>
              <a:gd name="connsiteX5" fmla="*/ 0 w 596900"/>
              <a:gd name="connsiteY5" fmla="*/ 1668780 h 1668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6900" h="1668780">
                <a:moveTo>
                  <a:pt x="596900" y="0"/>
                </a:moveTo>
                <a:lnTo>
                  <a:pt x="548640" y="607060"/>
                </a:lnTo>
                <a:lnTo>
                  <a:pt x="533400" y="746760"/>
                </a:lnTo>
                <a:lnTo>
                  <a:pt x="472440" y="1013460"/>
                </a:lnTo>
                <a:lnTo>
                  <a:pt x="320040" y="1310640"/>
                </a:lnTo>
                <a:lnTo>
                  <a:pt x="0" y="1668780"/>
                </a:lnTo>
              </a:path>
            </a:pathLst>
          </a:custGeom>
          <a:noFill/>
          <a:ln w="101600">
            <a:solidFill>
              <a:srgbClr val="F0CF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Google Shape;77;p15">
            <a:extLst>
              <a:ext uri="{FF2B5EF4-FFF2-40B4-BE49-F238E27FC236}">
                <a16:creationId xmlns:a16="http://schemas.microsoft.com/office/drawing/2014/main" id="{40D58E38-B244-E2A7-ED55-6A39E8EF5BEB}"/>
              </a:ext>
            </a:extLst>
          </p:cNvPr>
          <p:cNvSpPr txBox="1">
            <a:spLocks/>
          </p:cNvSpPr>
          <p:nvPr/>
        </p:nvSpPr>
        <p:spPr>
          <a:xfrm>
            <a:off x="748912" y="3531175"/>
            <a:ext cx="2128747" cy="4377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1800">
              <a:highlight>
                <a:schemeClr val="lt1"/>
              </a:highlight>
            </a:endParaRPr>
          </a:p>
        </p:txBody>
      </p:sp>
      <p:sp>
        <p:nvSpPr>
          <p:cNvPr id="45" name="Google Shape;77;p15">
            <a:extLst>
              <a:ext uri="{FF2B5EF4-FFF2-40B4-BE49-F238E27FC236}">
                <a16:creationId xmlns:a16="http://schemas.microsoft.com/office/drawing/2014/main" id="{9BA12243-3327-A985-9D58-393CF6BF2AB2}"/>
              </a:ext>
            </a:extLst>
          </p:cNvPr>
          <p:cNvSpPr txBox="1">
            <a:spLocks/>
          </p:cNvSpPr>
          <p:nvPr/>
        </p:nvSpPr>
        <p:spPr>
          <a:xfrm>
            <a:off x="5454869" y="1061464"/>
            <a:ext cx="1723133" cy="4024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1800">
              <a:highlight>
                <a:schemeClr val="lt1"/>
              </a:highlight>
            </a:endParaRPr>
          </a:p>
        </p:txBody>
      </p:sp>
      <p:sp>
        <p:nvSpPr>
          <p:cNvPr id="3" name="Google Shape;77;p15">
            <a:extLst>
              <a:ext uri="{FF2B5EF4-FFF2-40B4-BE49-F238E27FC236}">
                <a16:creationId xmlns:a16="http://schemas.microsoft.com/office/drawing/2014/main" id="{986B04B8-5EA4-4B89-154D-406FC3A37BC0}"/>
              </a:ext>
            </a:extLst>
          </p:cNvPr>
          <p:cNvSpPr txBox="1">
            <a:spLocks/>
          </p:cNvSpPr>
          <p:nvPr/>
        </p:nvSpPr>
        <p:spPr>
          <a:xfrm>
            <a:off x="24152" y="2585406"/>
            <a:ext cx="1459923" cy="4377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err="1">
                <a:highlight>
                  <a:schemeClr val="lt1"/>
                </a:highlight>
              </a:rPr>
              <a:t>Pitäjänmäki</a:t>
            </a:r>
            <a:endParaRPr lang="en-US" sz="1800">
              <a:highlight>
                <a:schemeClr val="lt1"/>
              </a:highlight>
            </a:endParaRPr>
          </a:p>
        </p:txBody>
      </p:sp>
      <p:sp>
        <p:nvSpPr>
          <p:cNvPr id="4" name="Google Shape;77;p15">
            <a:extLst>
              <a:ext uri="{FF2B5EF4-FFF2-40B4-BE49-F238E27FC236}">
                <a16:creationId xmlns:a16="http://schemas.microsoft.com/office/drawing/2014/main" id="{26057DD2-E8C3-7380-1144-B1AA5CD39408}"/>
              </a:ext>
            </a:extLst>
          </p:cNvPr>
          <p:cNvSpPr txBox="1">
            <a:spLocks/>
          </p:cNvSpPr>
          <p:nvPr/>
        </p:nvSpPr>
        <p:spPr>
          <a:xfrm>
            <a:off x="6314172" y="1882731"/>
            <a:ext cx="1072790" cy="4377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err="1">
                <a:highlight>
                  <a:schemeClr val="lt1"/>
                </a:highlight>
              </a:rPr>
              <a:t>Valimo</a:t>
            </a:r>
            <a:endParaRPr lang="en-US" sz="1800">
              <a:highlight>
                <a:schemeClr val="lt1"/>
              </a:highlight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D950013-140D-4ABC-7518-B24297FD00C3}"/>
              </a:ext>
            </a:extLst>
          </p:cNvPr>
          <p:cNvSpPr/>
          <p:nvPr/>
        </p:nvSpPr>
        <p:spPr>
          <a:xfrm>
            <a:off x="3074276" y="1505607"/>
            <a:ext cx="1087821" cy="977462"/>
          </a:xfrm>
          <a:custGeom>
            <a:avLst/>
            <a:gdLst>
              <a:gd name="connsiteX0" fmla="*/ 0 w 1087821"/>
              <a:gd name="connsiteY0" fmla="*/ 977462 h 977462"/>
              <a:gd name="connsiteX1" fmla="*/ 63062 w 1087821"/>
              <a:gd name="connsiteY1" fmla="*/ 796159 h 977462"/>
              <a:gd name="connsiteX2" fmla="*/ 449317 w 1087821"/>
              <a:gd name="connsiteY2" fmla="*/ 559676 h 977462"/>
              <a:gd name="connsiteX3" fmla="*/ 811924 w 1087821"/>
              <a:gd name="connsiteY3" fmla="*/ 378372 h 977462"/>
              <a:gd name="connsiteX4" fmla="*/ 1087821 w 1087821"/>
              <a:gd name="connsiteY4" fmla="*/ 0 h 97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821" h="977462">
                <a:moveTo>
                  <a:pt x="0" y="977462"/>
                </a:moveTo>
                <a:lnTo>
                  <a:pt x="63062" y="796159"/>
                </a:lnTo>
                <a:lnTo>
                  <a:pt x="449317" y="559676"/>
                </a:lnTo>
                <a:lnTo>
                  <a:pt x="811924" y="378372"/>
                </a:lnTo>
                <a:lnTo>
                  <a:pt x="1087821" y="0"/>
                </a:lnTo>
              </a:path>
            </a:pathLst>
          </a:custGeom>
          <a:noFill/>
          <a:ln w="57150">
            <a:solidFill>
              <a:srgbClr val="F21E76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3B58670-9F3B-4591-83D3-B39C6D9FE515}"/>
              </a:ext>
            </a:extLst>
          </p:cNvPr>
          <p:cNvSpPr/>
          <p:nvPr/>
        </p:nvSpPr>
        <p:spPr>
          <a:xfrm>
            <a:off x="3823138" y="1939159"/>
            <a:ext cx="796159" cy="346841"/>
          </a:xfrm>
          <a:custGeom>
            <a:avLst/>
            <a:gdLst>
              <a:gd name="connsiteX0" fmla="*/ 0 w 796159"/>
              <a:gd name="connsiteY0" fmla="*/ 0 h 346841"/>
              <a:gd name="connsiteX1" fmla="*/ 244365 w 796159"/>
              <a:gd name="connsiteY1" fmla="*/ 228600 h 346841"/>
              <a:gd name="connsiteX2" fmla="*/ 409903 w 796159"/>
              <a:gd name="connsiteY2" fmla="*/ 315310 h 346841"/>
              <a:gd name="connsiteX3" fmla="*/ 796159 w 796159"/>
              <a:gd name="connsiteY3" fmla="*/ 346841 h 34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6159" h="346841">
                <a:moveTo>
                  <a:pt x="0" y="0"/>
                </a:moveTo>
                <a:lnTo>
                  <a:pt x="244365" y="228600"/>
                </a:lnTo>
                <a:lnTo>
                  <a:pt x="409903" y="315310"/>
                </a:lnTo>
                <a:lnTo>
                  <a:pt x="796159" y="346841"/>
                </a:lnTo>
              </a:path>
            </a:pathLst>
          </a:custGeom>
          <a:noFill/>
          <a:ln w="57150">
            <a:solidFill>
              <a:srgbClr val="F21E76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9612779-9F5B-66A2-5E05-627C2079EBEB}"/>
              </a:ext>
            </a:extLst>
          </p:cNvPr>
          <p:cNvSpPr/>
          <p:nvPr/>
        </p:nvSpPr>
        <p:spPr>
          <a:xfrm>
            <a:off x="1615966" y="2096814"/>
            <a:ext cx="1450427" cy="362607"/>
          </a:xfrm>
          <a:custGeom>
            <a:avLst/>
            <a:gdLst>
              <a:gd name="connsiteX0" fmla="*/ 1450427 w 1450427"/>
              <a:gd name="connsiteY0" fmla="*/ 362607 h 362607"/>
              <a:gd name="connsiteX1" fmla="*/ 1261241 w 1450427"/>
              <a:gd name="connsiteY1" fmla="*/ 189186 h 362607"/>
              <a:gd name="connsiteX2" fmla="*/ 772510 w 1450427"/>
              <a:gd name="connsiteY2" fmla="*/ 118241 h 362607"/>
              <a:gd name="connsiteX3" fmla="*/ 212834 w 1450427"/>
              <a:gd name="connsiteY3" fmla="*/ 39414 h 362607"/>
              <a:gd name="connsiteX4" fmla="*/ 0 w 1450427"/>
              <a:gd name="connsiteY4" fmla="*/ 0 h 362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0427" h="362607">
                <a:moveTo>
                  <a:pt x="1450427" y="362607"/>
                </a:moveTo>
                <a:lnTo>
                  <a:pt x="1261241" y="189186"/>
                </a:lnTo>
                <a:lnTo>
                  <a:pt x="772510" y="118241"/>
                </a:lnTo>
                <a:lnTo>
                  <a:pt x="212834" y="39414"/>
                </a:lnTo>
                <a:lnTo>
                  <a:pt x="0" y="0"/>
                </a:lnTo>
              </a:path>
            </a:pathLst>
          </a:custGeom>
          <a:noFill/>
          <a:ln w="57150">
            <a:solidFill>
              <a:srgbClr val="F21E76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E7D48D8-C16B-BDCC-71C7-E4BE058E7E06}"/>
              </a:ext>
            </a:extLst>
          </p:cNvPr>
          <p:cNvSpPr/>
          <p:nvPr/>
        </p:nvSpPr>
        <p:spPr>
          <a:xfrm>
            <a:off x="2790497" y="2782614"/>
            <a:ext cx="851337" cy="1891862"/>
          </a:xfrm>
          <a:custGeom>
            <a:avLst/>
            <a:gdLst>
              <a:gd name="connsiteX0" fmla="*/ 102475 w 851337"/>
              <a:gd name="connsiteY0" fmla="*/ 0 h 1891862"/>
              <a:gd name="connsiteX1" fmla="*/ 7882 w 851337"/>
              <a:gd name="connsiteY1" fmla="*/ 764627 h 1891862"/>
              <a:gd name="connsiteX2" fmla="*/ 0 w 851337"/>
              <a:gd name="connsiteY2" fmla="*/ 1206062 h 1891862"/>
              <a:gd name="connsiteX3" fmla="*/ 141889 w 851337"/>
              <a:gd name="connsiteY3" fmla="*/ 1529255 h 1891862"/>
              <a:gd name="connsiteX4" fmla="*/ 504496 w 851337"/>
              <a:gd name="connsiteY4" fmla="*/ 1781503 h 1891862"/>
              <a:gd name="connsiteX5" fmla="*/ 851337 w 851337"/>
              <a:gd name="connsiteY5" fmla="*/ 1891862 h 1891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1337" h="1891862">
                <a:moveTo>
                  <a:pt x="102475" y="0"/>
                </a:moveTo>
                <a:lnTo>
                  <a:pt x="7882" y="764627"/>
                </a:lnTo>
                <a:lnTo>
                  <a:pt x="0" y="1206062"/>
                </a:lnTo>
                <a:lnTo>
                  <a:pt x="141889" y="1529255"/>
                </a:lnTo>
                <a:lnTo>
                  <a:pt x="504496" y="1781503"/>
                </a:lnTo>
                <a:lnTo>
                  <a:pt x="851337" y="1891862"/>
                </a:lnTo>
              </a:path>
            </a:pathLst>
          </a:custGeom>
          <a:noFill/>
          <a:ln w="57150">
            <a:solidFill>
              <a:srgbClr val="F21E76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5373AB7-AF7D-2E96-B460-16B6E37898A5}"/>
              </a:ext>
            </a:extLst>
          </p:cNvPr>
          <p:cNvSpPr/>
          <p:nvPr/>
        </p:nvSpPr>
        <p:spPr>
          <a:xfrm>
            <a:off x="780393" y="1623848"/>
            <a:ext cx="528145" cy="1048407"/>
          </a:xfrm>
          <a:custGeom>
            <a:avLst/>
            <a:gdLst>
              <a:gd name="connsiteX0" fmla="*/ 512379 w 528145"/>
              <a:gd name="connsiteY0" fmla="*/ 1048407 h 1048407"/>
              <a:gd name="connsiteX1" fmla="*/ 528145 w 528145"/>
              <a:gd name="connsiteY1" fmla="*/ 536028 h 1048407"/>
              <a:gd name="connsiteX2" fmla="*/ 0 w 528145"/>
              <a:gd name="connsiteY2" fmla="*/ 441435 h 1048407"/>
              <a:gd name="connsiteX3" fmla="*/ 23648 w 528145"/>
              <a:gd name="connsiteY3" fmla="*/ 0 h 104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8145" h="1048407">
                <a:moveTo>
                  <a:pt x="512379" y="1048407"/>
                </a:moveTo>
                <a:lnTo>
                  <a:pt x="528145" y="536028"/>
                </a:lnTo>
                <a:lnTo>
                  <a:pt x="0" y="441435"/>
                </a:lnTo>
                <a:lnTo>
                  <a:pt x="23648" y="0"/>
                </a:lnTo>
              </a:path>
            </a:pathLst>
          </a:custGeom>
          <a:noFill/>
          <a:ln w="57150">
            <a:solidFill>
              <a:srgbClr val="F21E76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6FF74AA-FCB6-F1D1-BCBD-F94346B32BFB}"/>
              </a:ext>
            </a:extLst>
          </p:cNvPr>
          <p:cNvSpPr/>
          <p:nvPr/>
        </p:nvSpPr>
        <p:spPr>
          <a:xfrm>
            <a:off x="1300655" y="2025869"/>
            <a:ext cx="1174531" cy="149772"/>
          </a:xfrm>
          <a:custGeom>
            <a:avLst/>
            <a:gdLst>
              <a:gd name="connsiteX0" fmla="*/ 0 w 1174531"/>
              <a:gd name="connsiteY0" fmla="*/ 149772 h 149772"/>
              <a:gd name="connsiteX1" fmla="*/ 204952 w 1174531"/>
              <a:gd name="connsiteY1" fmla="*/ 70945 h 149772"/>
              <a:gd name="connsiteX2" fmla="*/ 575442 w 1174531"/>
              <a:gd name="connsiteY2" fmla="*/ 0 h 149772"/>
              <a:gd name="connsiteX3" fmla="*/ 1174531 w 1174531"/>
              <a:gd name="connsiteY3" fmla="*/ 94593 h 14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4531" h="149772">
                <a:moveTo>
                  <a:pt x="0" y="149772"/>
                </a:moveTo>
                <a:lnTo>
                  <a:pt x="204952" y="70945"/>
                </a:lnTo>
                <a:lnTo>
                  <a:pt x="575442" y="0"/>
                </a:lnTo>
                <a:lnTo>
                  <a:pt x="1174531" y="94593"/>
                </a:lnTo>
              </a:path>
            </a:pathLst>
          </a:custGeom>
          <a:noFill/>
          <a:ln w="57150">
            <a:solidFill>
              <a:srgbClr val="F21E76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10781D3-CBA4-5330-8A4E-40B22CBD6958}"/>
              </a:ext>
            </a:extLst>
          </p:cNvPr>
          <p:cNvSpPr/>
          <p:nvPr/>
        </p:nvSpPr>
        <p:spPr>
          <a:xfrm>
            <a:off x="6385034" y="2695903"/>
            <a:ext cx="709449" cy="1379483"/>
          </a:xfrm>
          <a:custGeom>
            <a:avLst/>
            <a:gdLst>
              <a:gd name="connsiteX0" fmla="*/ 567559 w 709449"/>
              <a:gd name="connsiteY0" fmla="*/ 0 h 1379483"/>
              <a:gd name="connsiteX1" fmla="*/ 701566 w 709449"/>
              <a:gd name="connsiteY1" fmla="*/ 244366 h 1379483"/>
              <a:gd name="connsiteX2" fmla="*/ 709449 w 709449"/>
              <a:gd name="connsiteY2" fmla="*/ 559676 h 1379483"/>
              <a:gd name="connsiteX3" fmla="*/ 677918 w 709449"/>
              <a:gd name="connsiteY3" fmla="*/ 882869 h 1379483"/>
              <a:gd name="connsiteX4" fmla="*/ 551794 w 709449"/>
              <a:gd name="connsiteY4" fmla="*/ 1198180 h 1379483"/>
              <a:gd name="connsiteX5" fmla="*/ 370490 w 709449"/>
              <a:gd name="connsiteY5" fmla="*/ 1316421 h 1379483"/>
              <a:gd name="connsiteX6" fmla="*/ 23649 w 709449"/>
              <a:gd name="connsiteY6" fmla="*/ 1363718 h 1379483"/>
              <a:gd name="connsiteX7" fmla="*/ 0 w 709449"/>
              <a:gd name="connsiteY7" fmla="*/ 1379483 h 137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49" h="1379483">
                <a:moveTo>
                  <a:pt x="567559" y="0"/>
                </a:moveTo>
                <a:lnTo>
                  <a:pt x="701566" y="244366"/>
                </a:lnTo>
                <a:lnTo>
                  <a:pt x="709449" y="559676"/>
                </a:lnTo>
                <a:lnTo>
                  <a:pt x="677918" y="882869"/>
                </a:lnTo>
                <a:lnTo>
                  <a:pt x="551794" y="1198180"/>
                </a:lnTo>
                <a:lnTo>
                  <a:pt x="370490" y="1316421"/>
                </a:lnTo>
                <a:lnTo>
                  <a:pt x="23649" y="1363718"/>
                </a:lnTo>
                <a:lnTo>
                  <a:pt x="0" y="1379483"/>
                </a:lnTo>
              </a:path>
            </a:pathLst>
          </a:custGeom>
          <a:noFill/>
          <a:ln w="57150">
            <a:solidFill>
              <a:srgbClr val="F21E76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186172B-C5C4-D067-884D-7C4BF3B963A4}"/>
              </a:ext>
            </a:extLst>
          </p:cNvPr>
          <p:cNvSpPr/>
          <p:nvPr/>
        </p:nvSpPr>
        <p:spPr>
          <a:xfrm>
            <a:off x="7094483" y="3145221"/>
            <a:ext cx="1111469" cy="1726324"/>
          </a:xfrm>
          <a:custGeom>
            <a:avLst/>
            <a:gdLst>
              <a:gd name="connsiteX0" fmla="*/ 0 w 1111469"/>
              <a:gd name="connsiteY0" fmla="*/ 0 h 1726324"/>
              <a:gd name="connsiteX1" fmla="*/ 567558 w 1111469"/>
              <a:gd name="connsiteY1" fmla="*/ 551793 h 1726324"/>
              <a:gd name="connsiteX2" fmla="*/ 859220 w 1111469"/>
              <a:gd name="connsiteY2" fmla="*/ 977462 h 1726324"/>
              <a:gd name="connsiteX3" fmla="*/ 1111469 w 1111469"/>
              <a:gd name="connsiteY3" fmla="*/ 1347951 h 1726324"/>
              <a:gd name="connsiteX4" fmla="*/ 1032641 w 1111469"/>
              <a:gd name="connsiteY4" fmla="*/ 1726324 h 1726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1469" h="1726324">
                <a:moveTo>
                  <a:pt x="0" y="0"/>
                </a:moveTo>
                <a:lnTo>
                  <a:pt x="567558" y="551793"/>
                </a:lnTo>
                <a:lnTo>
                  <a:pt x="859220" y="977462"/>
                </a:lnTo>
                <a:lnTo>
                  <a:pt x="1111469" y="1347951"/>
                </a:lnTo>
                <a:lnTo>
                  <a:pt x="1032641" y="1726324"/>
                </a:lnTo>
              </a:path>
            </a:pathLst>
          </a:custGeom>
          <a:noFill/>
          <a:ln w="57150">
            <a:solidFill>
              <a:srgbClr val="F21E76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8ADEF39-946C-E627-7DA4-47DF9341B375}"/>
              </a:ext>
            </a:extLst>
          </p:cNvPr>
          <p:cNvSpPr/>
          <p:nvPr/>
        </p:nvSpPr>
        <p:spPr>
          <a:xfrm>
            <a:off x="4934607" y="2286000"/>
            <a:ext cx="1686910" cy="55179"/>
          </a:xfrm>
          <a:custGeom>
            <a:avLst/>
            <a:gdLst>
              <a:gd name="connsiteX0" fmla="*/ 1686910 w 1686910"/>
              <a:gd name="connsiteY0" fmla="*/ 55179 h 55179"/>
              <a:gd name="connsiteX1" fmla="*/ 938048 w 1686910"/>
              <a:gd name="connsiteY1" fmla="*/ 0 h 55179"/>
              <a:gd name="connsiteX2" fmla="*/ 149772 w 1686910"/>
              <a:gd name="connsiteY2" fmla="*/ 0 h 55179"/>
              <a:gd name="connsiteX3" fmla="*/ 0 w 1686910"/>
              <a:gd name="connsiteY3" fmla="*/ 39414 h 55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6910" h="55179">
                <a:moveTo>
                  <a:pt x="1686910" y="55179"/>
                </a:moveTo>
                <a:lnTo>
                  <a:pt x="938048" y="0"/>
                </a:lnTo>
                <a:lnTo>
                  <a:pt x="149772" y="0"/>
                </a:lnTo>
                <a:lnTo>
                  <a:pt x="0" y="39414"/>
                </a:lnTo>
              </a:path>
            </a:pathLst>
          </a:custGeom>
          <a:noFill/>
          <a:ln w="57150">
            <a:solidFill>
              <a:srgbClr val="F21E76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9F41B5C-C98E-4EDF-6699-0A910CE743B5}"/>
              </a:ext>
            </a:extLst>
          </p:cNvPr>
          <p:cNvSpPr/>
          <p:nvPr/>
        </p:nvSpPr>
        <p:spPr>
          <a:xfrm>
            <a:off x="5525814" y="1631731"/>
            <a:ext cx="504496" cy="670035"/>
          </a:xfrm>
          <a:custGeom>
            <a:avLst/>
            <a:gdLst>
              <a:gd name="connsiteX0" fmla="*/ 504496 w 504496"/>
              <a:gd name="connsiteY0" fmla="*/ 670035 h 670035"/>
              <a:gd name="connsiteX1" fmla="*/ 23648 w 504496"/>
              <a:gd name="connsiteY1" fmla="*/ 417786 h 670035"/>
              <a:gd name="connsiteX2" fmla="*/ 0 w 504496"/>
              <a:gd name="connsiteY2" fmla="*/ 260131 h 670035"/>
              <a:gd name="connsiteX3" fmla="*/ 134007 w 504496"/>
              <a:gd name="connsiteY3" fmla="*/ 0 h 670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96" h="670035">
                <a:moveTo>
                  <a:pt x="504496" y="670035"/>
                </a:moveTo>
                <a:lnTo>
                  <a:pt x="23648" y="417786"/>
                </a:lnTo>
                <a:lnTo>
                  <a:pt x="0" y="260131"/>
                </a:lnTo>
                <a:lnTo>
                  <a:pt x="134007" y="0"/>
                </a:lnTo>
              </a:path>
            </a:pathLst>
          </a:custGeom>
          <a:noFill/>
          <a:ln w="57150">
            <a:solidFill>
              <a:srgbClr val="F21E76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7AA0017-FAA4-9915-BC76-CDAC814C37E4}"/>
              </a:ext>
            </a:extLst>
          </p:cNvPr>
          <p:cNvSpPr/>
          <p:nvPr/>
        </p:nvSpPr>
        <p:spPr>
          <a:xfrm>
            <a:off x="3942080" y="1137920"/>
            <a:ext cx="1270000" cy="3373120"/>
          </a:xfrm>
          <a:custGeom>
            <a:avLst/>
            <a:gdLst>
              <a:gd name="connsiteX0" fmla="*/ 0 w 1270000"/>
              <a:gd name="connsiteY0" fmla="*/ 3373120 h 3373120"/>
              <a:gd name="connsiteX1" fmla="*/ 203200 w 1270000"/>
              <a:gd name="connsiteY1" fmla="*/ 2824480 h 3373120"/>
              <a:gd name="connsiteX2" fmla="*/ 467360 w 1270000"/>
              <a:gd name="connsiteY2" fmla="*/ 2560320 h 3373120"/>
              <a:gd name="connsiteX3" fmla="*/ 670560 w 1270000"/>
              <a:gd name="connsiteY3" fmla="*/ 2265680 h 3373120"/>
              <a:gd name="connsiteX4" fmla="*/ 751840 w 1270000"/>
              <a:gd name="connsiteY4" fmla="*/ 1869440 h 3373120"/>
              <a:gd name="connsiteX5" fmla="*/ 792480 w 1270000"/>
              <a:gd name="connsiteY5" fmla="*/ 1696720 h 3373120"/>
              <a:gd name="connsiteX6" fmla="*/ 782320 w 1270000"/>
              <a:gd name="connsiteY6" fmla="*/ 1137920 h 3373120"/>
              <a:gd name="connsiteX7" fmla="*/ 721360 w 1270000"/>
              <a:gd name="connsiteY7" fmla="*/ 1036320 h 3373120"/>
              <a:gd name="connsiteX8" fmla="*/ 853440 w 1270000"/>
              <a:gd name="connsiteY8" fmla="*/ 680720 h 3373120"/>
              <a:gd name="connsiteX9" fmla="*/ 1127760 w 1270000"/>
              <a:gd name="connsiteY9" fmla="*/ 132080 h 3373120"/>
              <a:gd name="connsiteX10" fmla="*/ 1270000 w 1270000"/>
              <a:gd name="connsiteY10" fmla="*/ 0 h 337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70000" h="3373120">
                <a:moveTo>
                  <a:pt x="0" y="3373120"/>
                </a:moveTo>
                <a:lnTo>
                  <a:pt x="203200" y="2824480"/>
                </a:lnTo>
                <a:lnTo>
                  <a:pt x="467360" y="2560320"/>
                </a:lnTo>
                <a:lnTo>
                  <a:pt x="670560" y="2265680"/>
                </a:lnTo>
                <a:lnTo>
                  <a:pt x="751840" y="1869440"/>
                </a:lnTo>
                <a:lnTo>
                  <a:pt x="792480" y="1696720"/>
                </a:lnTo>
                <a:lnTo>
                  <a:pt x="782320" y="1137920"/>
                </a:lnTo>
                <a:lnTo>
                  <a:pt x="721360" y="1036320"/>
                </a:lnTo>
                <a:lnTo>
                  <a:pt x="853440" y="680720"/>
                </a:lnTo>
                <a:lnTo>
                  <a:pt x="1127760" y="132080"/>
                </a:lnTo>
                <a:lnTo>
                  <a:pt x="1270000" y="0"/>
                </a:lnTo>
              </a:path>
            </a:pathLst>
          </a:custGeom>
          <a:noFill/>
          <a:ln w="57150">
            <a:solidFill>
              <a:srgbClr val="01BEAF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E404C51-97A9-3CE4-647B-8AE99A4674BF}"/>
              </a:ext>
            </a:extLst>
          </p:cNvPr>
          <p:cNvSpPr/>
          <p:nvPr/>
        </p:nvSpPr>
        <p:spPr>
          <a:xfrm>
            <a:off x="1310640" y="2651760"/>
            <a:ext cx="1351280" cy="751840"/>
          </a:xfrm>
          <a:custGeom>
            <a:avLst/>
            <a:gdLst>
              <a:gd name="connsiteX0" fmla="*/ 60960 w 1351280"/>
              <a:gd name="connsiteY0" fmla="*/ 0 h 751840"/>
              <a:gd name="connsiteX1" fmla="*/ 0 w 1351280"/>
              <a:gd name="connsiteY1" fmla="*/ 629920 h 751840"/>
              <a:gd name="connsiteX2" fmla="*/ 568960 w 1351280"/>
              <a:gd name="connsiteY2" fmla="*/ 751840 h 751840"/>
              <a:gd name="connsiteX3" fmla="*/ 822960 w 1351280"/>
              <a:gd name="connsiteY3" fmla="*/ 345440 h 751840"/>
              <a:gd name="connsiteX4" fmla="*/ 1351280 w 1351280"/>
              <a:gd name="connsiteY4" fmla="*/ 345440 h 75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1280" h="751840">
                <a:moveTo>
                  <a:pt x="60960" y="0"/>
                </a:moveTo>
                <a:lnTo>
                  <a:pt x="0" y="629920"/>
                </a:lnTo>
                <a:lnTo>
                  <a:pt x="568960" y="751840"/>
                </a:lnTo>
                <a:lnTo>
                  <a:pt x="822960" y="345440"/>
                </a:lnTo>
                <a:lnTo>
                  <a:pt x="1351280" y="345440"/>
                </a:lnTo>
              </a:path>
            </a:pathLst>
          </a:custGeom>
          <a:noFill/>
          <a:ln w="57150">
            <a:solidFill>
              <a:srgbClr val="01BEAF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40C5E2C-3716-6DE8-C987-F5FDA6F4C121}"/>
              </a:ext>
            </a:extLst>
          </p:cNvPr>
          <p:cNvSpPr/>
          <p:nvPr/>
        </p:nvSpPr>
        <p:spPr>
          <a:xfrm>
            <a:off x="3159760" y="3556000"/>
            <a:ext cx="1117600" cy="314960"/>
          </a:xfrm>
          <a:custGeom>
            <a:avLst/>
            <a:gdLst>
              <a:gd name="connsiteX0" fmla="*/ 1117600 w 1117600"/>
              <a:gd name="connsiteY0" fmla="*/ 294640 h 314960"/>
              <a:gd name="connsiteX1" fmla="*/ 619760 w 1117600"/>
              <a:gd name="connsiteY1" fmla="*/ 314960 h 314960"/>
              <a:gd name="connsiteX2" fmla="*/ 203200 w 1117600"/>
              <a:gd name="connsiteY2" fmla="*/ 233680 h 314960"/>
              <a:gd name="connsiteX3" fmla="*/ 0 w 1117600"/>
              <a:gd name="connsiteY3" fmla="*/ 0 h 31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7600" h="314960">
                <a:moveTo>
                  <a:pt x="1117600" y="294640"/>
                </a:moveTo>
                <a:lnTo>
                  <a:pt x="619760" y="314960"/>
                </a:lnTo>
                <a:lnTo>
                  <a:pt x="203200" y="233680"/>
                </a:lnTo>
                <a:lnTo>
                  <a:pt x="0" y="0"/>
                </a:lnTo>
              </a:path>
            </a:pathLst>
          </a:custGeom>
          <a:noFill/>
          <a:ln w="57150">
            <a:solidFill>
              <a:srgbClr val="01BEA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CD85E3B9-5304-BA2A-168C-3664A52B685F}"/>
              </a:ext>
            </a:extLst>
          </p:cNvPr>
          <p:cNvSpPr/>
          <p:nvPr/>
        </p:nvSpPr>
        <p:spPr>
          <a:xfrm>
            <a:off x="4277360" y="3840480"/>
            <a:ext cx="1137920" cy="975360"/>
          </a:xfrm>
          <a:custGeom>
            <a:avLst/>
            <a:gdLst>
              <a:gd name="connsiteX0" fmla="*/ 0 w 1137920"/>
              <a:gd name="connsiteY0" fmla="*/ 0 h 975360"/>
              <a:gd name="connsiteX1" fmla="*/ 284480 w 1137920"/>
              <a:gd name="connsiteY1" fmla="*/ 121920 h 975360"/>
              <a:gd name="connsiteX2" fmla="*/ 599440 w 1137920"/>
              <a:gd name="connsiteY2" fmla="*/ 365760 h 975360"/>
              <a:gd name="connsiteX3" fmla="*/ 975360 w 1137920"/>
              <a:gd name="connsiteY3" fmla="*/ 721360 h 975360"/>
              <a:gd name="connsiteX4" fmla="*/ 1137920 w 1137920"/>
              <a:gd name="connsiteY4" fmla="*/ 975360 h 975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7920" h="975360">
                <a:moveTo>
                  <a:pt x="0" y="0"/>
                </a:moveTo>
                <a:lnTo>
                  <a:pt x="284480" y="121920"/>
                </a:lnTo>
                <a:lnTo>
                  <a:pt x="599440" y="365760"/>
                </a:lnTo>
                <a:lnTo>
                  <a:pt x="975360" y="721360"/>
                </a:lnTo>
                <a:lnTo>
                  <a:pt x="1137920" y="975360"/>
                </a:lnTo>
              </a:path>
            </a:pathLst>
          </a:custGeom>
          <a:noFill/>
          <a:ln w="57150">
            <a:solidFill>
              <a:srgbClr val="01BEA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EC019D9-D4A1-FE34-CFAE-3BD9701D788B}"/>
              </a:ext>
            </a:extLst>
          </p:cNvPr>
          <p:cNvSpPr/>
          <p:nvPr/>
        </p:nvSpPr>
        <p:spPr>
          <a:xfrm rot="615260">
            <a:off x="4186075" y="3189832"/>
            <a:ext cx="807720" cy="45719"/>
          </a:xfrm>
          <a:custGeom>
            <a:avLst/>
            <a:gdLst>
              <a:gd name="connsiteX0" fmla="*/ 0 w 447040"/>
              <a:gd name="connsiteY0" fmla="*/ 0 h 81280"/>
              <a:gd name="connsiteX1" fmla="*/ 447040 w 447040"/>
              <a:gd name="connsiteY1" fmla="*/ 81280 h 8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7040" h="81280">
                <a:moveTo>
                  <a:pt x="0" y="0"/>
                </a:moveTo>
                <a:lnTo>
                  <a:pt x="447040" y="81280"/>
                </a:lnTo>
              </a:path>
            </a:pathLst>
          </a:custGeom>
          <a:noFill/>
          <a:ln w="57150">
            <a:solidFill>
              <a:srgbClr val="01BEAF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FA0B8851-BD65-7F99-E573-9F9A5E226F52}"/>
              </a:ext>
            </a:extLst>
          </p:cNvPr>
          <p:cNvSpPr/>
          <p:nvPr/>
        </p:nvSpPr>
        <p:spPr>
          <a:xfrm>
            <a:off x="1447800" y="2141220"/>
            <a:ext cx="6294120" cy="617220"/>
          </a:xfrm>
          <a:custGeom>
            <a:avLst/>
            <a:gdLst>
              <a:gd name="connsiteX0" fmla="*/ 0 w 6294120"/>
              <a:gd name="connsiteY0" fmla="*/ 0 h 617220"/>
              <a:gd name="connsiteX1" fmla="*/ 76200 w 6294120"/>
              <a:gd name="connsiteY1" fmla="*/ 121920 h 617220"/>
              <a:gd name="connsiteX2" fmla="*/ 83820 w 6294120"/>
              <a:gd name="connsiteY2" fmla="*/ 342900 h 617220"/>
              <a:gd name="connsiteX3" fmla="*/ 274320 w 6294120"/>
              <a:gd name="connsiteY3" fmla="*/ 373380 h 617220"/>
              <a:gd name="connsiteX4" fmla="*/ 419100 w 6294120"/>
              <a:gd name="connsiteY4" fmla="*/ 266700 h 617220"/>
              <a:gd name="connsiteX5" fmla="*/ 1394460 w 6294120"/>
              <a:gd name="connsiteY5" fmla="*/ 297180 h 617220"/>
              <a:gd name="connsiteX6" fmla="*/ 1470660 w 6294120"/>
              <a:gd name="connsiteY6" fmla="*/ 472440 h 617220"/>
              <a:gd name="connsiteX7" fmla="*/ 3695700 w 6294120"/>
              <a:gd name="connsiteY7" fmla="*/ 617220 h 617220"/>
              <a:gd name="connsiteX8" fmla="*/ 4328160 w 6294120"/>
              <a:gd name="connsiteY8" fmla="*/ 525780 h 617220"/>
              <a:gd name="connsiteX9" fmla="*/ 5135880 w 6294120"/>
              <a:gd name="connsiteY9" fmla="*/ 320040 h 617220"/>
              <a:gd name="connsiteX10" fmla="*/ 6294120 w 6294120"/>
              <a:gd name="connsiteY10" fmla="*/ 3048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94120" h="617220">
                <a:moveTo>
                  <a:pt x="0" y="0"/>
                </a:moveTo>
                <a:lnTo>
                  <a:pt x="76200" y="121920"/>
                </a:lnTo>
                <a:lnTo>
                  <a:pt x="83820" y="342900"/>
                </a:lnTo>
                <a:lnTo>
                  <a:pt x="274320" y="373380"/>
                </a:lnTo>
                <a:lnTo>
                  <a:pt x="419100" y="266700"/>
                </a:lnTo>
                <a:lnTo>
                  <a:pt x="1394460" y="297180"/>
                </a:lnTo>
                <a:lnTo>
                  <a:pt x="1470660" y="472440"/>
                </a:lnTo>
                <a:lnTo>
                  <a:pt x="3695700" y="617220"/>
                </a:lnTo>
                <a:lnTo>
                  <a:pt x="4328160" y="525780"/>
                </a:lnTo>
                <a:lnTo>
                  <a:pt x="5135880" y="320040"/>
                </a:lnTo>
                <a:lnTo>
                  <a:pt x="6294120" y="30480"/>
                </a:lnTo>
              </a:path>
            </a:pathLst>
          </a:custGeom>
          <a:noFill/>
          <a:ln w="57150">
            <a:solidFill>
              <a:srgbClr val="F21E76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0A19EF23-87F8-E47D-D2AE-DED80CF3A336}"/>
              </a:ext>
            </a:extLst>
          </p:cNvPr>
          <p:cNvSpPr/>
          <p:nvPr/>
        </p:nvSpPr>
        <p:spPr>
          <a:xfrm>
            <a:off x="3230880" y="2250440"/>
            <a:ext cx="772160" cy="396240"/>
          </a:xfrm>
          <a:custGeom>
            <a:avLst/>
            <a:gdLst>
              <a:gd name="connsiteX0" fmla="*/ 0 w 772160"/>
              <a:gd name="connsiteY0" fmla="*/ 396240 h 396240"/>
              <a:gd name="connsiteX1" fmla="*/ 401320 w 772160"/>
              <a:gd name="connsiteY1" fmla="*/ 172720 h 396240"/>
              <a:gd name="connsiteX2" fmla="*/ 675640 w 772160"/>
              <a:gd name="connsiteY2" fmla="*/ 15240 h 396240"/>
              <a:gd name="connsiteX3" fmla="*/ 772160 w 772160"/>
              <a:gd name="connsiteY3" fmla="*/ 0 h 39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2160" h="396240">
                <a:moveTo>
                  <a:pt x="0" y="396240"/>
                </a:moveTo>
                <a:lnTo>
                  <a:pt x="401320" y="172720"/>
                </a:lnTo>
                <a:lnTo>
                  <a:pt x="675640" y="15240"/>
                </a:lnTo>
                <a:lnTo>
                  <a:pt x="772160" y="0"/>
                </a:lnTo>
              </a:path>
            </a:pathLst>
          </a:custGeom>
          <a:noFill/>
          <a:ln w="57150">
            <a:solidFill>
              <a:srgbClr val="01BEA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09F54EE2-D53F-4AC3-278C-D86CA9F7BE37}"/>
              </a:ext>
            </a:extLst>
          </p:cNvPr>
          <p:cNvSpPr/>
          <p:nvPr/>
        </p:nvSpPr>
        <p:spPr>
          <a:xfrm>
            <a:off x="3744682" y="2428415"/>
            <a:ext cx="604520" cy="243840"/>
          </a:xfrm>
          <a:custGeom>
            <a:avLst/>
            <a:gdLst>
              <a:gd name="connsiteX0" fmla="*/ 0 w 772160"/>
              <a:gd name="connsiteY0" fmla="*/ 396240 h 396240"/>
              <a:gd name="connsiteX1" fmla="*/ 401320 w 772160"/>
              <a:gd name="connsiteY1" fmla="*/ 172720 h 396240"/>
              <a:gd name="connsiteX2" fmla="*/ 675640 w 772160"/>
              <a:gd name="connsiteY2" fmla="*/ 15240 h 396240"/>
              <a:gd name="connsiteX3" fmla="*/ 772160 w 772160"/>
              <a:gd name="connsiteY3" fmla="*/ 0 h 396240"/>
              <a:gd name="connsiteX0" fmla="*/ 0 w 772160"/>
              <a:gd name="connsiteY0" fmla="*/ 396240 h 396240"/>
              <a:gd name="connsiteX1" fmla="*/ 401320 w 772160"/>
              <a:gd name="connsiteY1" fmla="*/ 172720 h 396240"/>
              <a:gd name="connsiteX2" fmla="*/ 594360 w 772160"/>
              <a:gd name="connsiteY2" fmla="*/ 147320 h 396240"/>
              <a:gd name="connsiteX3" fmla="*/ 772160 w 772160"/>
              <a:gd name="connsiteY3" fmla="*/ 0 h 396240"/>
              <a:gd name="connsiteX0" fmla="*/ 0 w 772160"/>
              <a:gd name="connsiteY0" fmla="*/ 396240 h 396240"/>
              <a:gd name="connsiteX1" fmla="*/ 248920 w 772160"/>
              <a:gd name="connsiteY1" fmla="*/ 198120 h 396240"/>
              <a:gd name="connsiteX2" fmla="*/ 594360 w 772160"/>
              <a:gd name="connsiteY2" fmla="*/ 147320 h 396240"/>
              <a:gd name="connsiteX3" fmla="*/ 772160 w 772160"/>
              <a:gd name="connsiteY3" fmla="*/ 0 h 396240"/>
              <a:gd name="connsiteX0" fmla="*/ 0 w 772160"/>
              <a:gd name="connsiteY0" fmla="*/ 396240 h 396240"/>
              <a:gd name="connsiteX1" fmla="*/ 248920 w 772160"/>
              <a:gd name="connsiteY1" fmla="*/ 198120 h 396240"/>
              <a:gd name="connsiteX2" fmla="*/ 391160 w 772160"/>
              <a:gd name="connsiteY2" fmla="*/ 157480 h 396240"/>
              <a:gd name="connsiteX3" fmla="*/ 772160 w 772160"/>
              <a:gd name="connsiteY3" fmla="*/ 0 h 396240"/>
              <a:gd name="connsiteX0" fmla="*/ 0 w 604520"/>
              <a:gd name="connsiteY0" fmla="*/ 243840 h 243840"/>
              <a:gd name="connsiteX1" fmla="*/ 248920 w 604520"/>
              <a:gd name="connsiteY1" fmla="*/ 45720 h 243840"/>
              <a:gd name="connsiteX2" fmla="*/ 391160 w 604520"/>
              <a:gd name="connsiteY2" fmla="*/ 5080 h 243840"/>
              <a:gd name="connsiteX3" fmla="*/ 604520 w 604520"/>
              <a:gd name="connsiteY3" fmla="*/ 0 h 24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520" h="243840">
                <a:moveTo>
                  <a:pt x="0" y="243840"/>
                </a:moveTo>
                <a:lnTo>
                  <a:pt x="248920" y="45720"/>
                </a:lnTo>
                <a:lnTo>
                  <a:pt x="391160" y="5080"/>
                </a:lnTo>
                <a:cubicBezTo>
                  <a:pt x="423333" y="0"/>
                  <a:pt x="572347" y="5080"/>
                  <a:pt x="604520" y="0"/>
                </a:cubicBezTo>
              </a:path>
            </a:pathLst>
          </a:custGeom>
          <a:noFill/>
          <a:ln w="57150">
            <a:solidFill>
              <a:srgbClr val="01BEA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1CC19F1A-2FE1-BA65-92C3-7829EB34C1BD}"/>
              </a:ext>
            </a:extLst>
          </p:cNvPr>
          <p:cNvSpPr/>
          <p:nvPr/>
        </p:nvSpPr>
        <p:spPr>
          <a:xfrm>
            <a:off x="4945690" y="2490046"/>
            <a:ext cx="604520" cy="243840"/>
          </a:xfrm>
          <a:custGeom>
            <a:avLst/>
            <a:gdLst>
              <a:gd name="connsiteX0" fmla="*/ 0 w 772160"/>
              <a:gd name="connsiteY0" fmla="*/ 396240 h 396240"/>
              <a:gd name="connsiteX1" fmla="*/ 401320 w 772160"/>
              <a:gd name="connsiteY1" fmla="*/ 172720 h 396240"/>
              <a:gd name="connsiteX2" fmla="*/ 675640 w 772160"/>
              <a:gd name="connsiteY2" fmla="*/ 15240 h 396240"/>
              <a:gd name="connsiteX3" fmla="*/ 772160 w 772160"/>
              <a:gd name="connsiteY3" fmla="*/ 0 h 396240"/>
              <a:gd name="connsiteX0" fmla="*/ 0 w 772160"/>
              <a:gd name="connsiteY0" fmla="*/ 396240 h 396240"/>
              <a:gd name="connsiteX1" fmla="*/ 401320 w 772160"/>
              <a:gd name="connsiteY1" fmla="*/ 172720 h 396240"/>
              <a:gd name="connsiteX2" fmla="*/ 594360 w 772160"/>
              <a:gd name="connsiteY2" fmla="*/ 147320 h 396240"/>
              <a:gd name="connsiteX3" fmla="*/ 772160 w 772160"/>
              <a:gd name="connsiteY3" fmla="*/ 0 h 396240"/>
              <a:gd name="connsiteX0" fmla="*/ 0 w 772160"/>
              <a:gd name="connsiteY0" fmla="*/ 396240 h 396240"/>
              <a:gd name="connsiteX1" fmla="*/ 248920 w 772160"/>
              <a:gd name="connsiteY1" fmla="*/ 198120 h 396240"/>
              <a:gd name="connsiteX2" fmla="*/ 594360 w 772160"/>
              <a:gd name="connsiteY2" fmla="*/ 147320 h 396240"/>
              <a:gd name="connsiteX3" fmla="*/ 772160 w 772160"/>
              <a:gd name="connsiteY3" fmla="*/ 0 h 396240"/>
              <a:gd name="connsiteX0" fmla="*/ 0 w 772160"/>
              <a:gd name="connsiteY0" fmla="*/ 396240 h 396240"/>
              <a:gd name="connsiteX1" fmla="*/ 248920 w 772160"/>
              <a:gd name="connsiteY1" fmla="*/ 198120 h 396240"/>
              <a:gd name="connsiteX2" fmla="*/ 391160 w 772160"/>
              <a:gd name="connsiteY2" fmla="*/ 157480 h 396240"/>
              <a:gd name="connsiteX3" fmla="*/ 772160 w 772160"/>
              <a:gd name="connsiteY3" fmla="*/ 0 h 396240"/>
              <a:gd name="connsiteX0" fmla="*/ 0 w 604520"/>
              <a:gd name="connsiteY0" fmla="*/ 243840 h 243840"/>
              <a:gd name="connsiteX1" fmla="*/ 248920 w 604520"/>
              <a:gd name="connsiteY1" fmla="*/ 45720 h 243840"/>
              <a:gd name="connsiteX2" fmla="*/ 391160 w 604520"/>
              <a:gd name="connsiteY2" fmla="*/ 5080 h 243840"/>
              <a:gd name="connsiteX3" fmla="*/ 604520 w 604520"/>
              <a:gd name="connsiteY3" fmla="*/ 0 h 24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520" h="243840">
                <a:moveTo>
                  <a:pt x="0" y="243840"/>
                </a:moveTo>
                <a:lnTo>
                  <a:pt x="248920" y="45720"/>
                </a:lnTo>
                <a:lnTo>
                  <a:pt x="391160" y="5080"/>
                </a:lnTo>
                <a:cubicBezTo>
                  <a:pt x="423333" y="0"/>
                  <a:pt x="572347" y="5080"/>
                  <a:pt x="604520" y="0"/>
                </a:cubicBezTo>
              </a:path>
            </a:pathLst>
          </a:custGeom>
          <a:noFill/>
          <a:ln w="57150">
            <a:solidFill>
              <a:srgbClr val="01BEA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Google Shape;77;p15">
            <a:extLst>
              <a:ext uri="{FF2B5EF4-FFF2-40B4-BE49-F238E27FC236}">
                <a16:creationId xmlns:a16="http://schemas.microsoft.com/office/drawing/2014/main" id="{3D5498E2-BE4B-52FC-1A65-7FAC929C2DCF}"/>
              </a:ext>
            </a:extLst>
          </p:cNvPr>
          <p:cNvSpPr txBox="1">
            <a:spLocks/>
          </p:cNvSpPr>
          <p:nvPr/>
        </p:nvSpPr>
        <p:spPr>
          <a:xfrm>
            <a:off x="4995657" y="3120318"/>
            <a:ext cx="1674960" cy="4377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>
                <a:highlight>
                  <a:schemeClr val="lt1"/>
                </a:highlight>
              </a:rPr>
              <a:t>ABB’s Factory</a:t>
            </a:r>
          </a:p>
        </p:txBody>
      </p:sp>
      <p:sp>
        <p:nvSpPr>
          <p:cNvPr id="54" name="Google Shape;77;p15">
            <a:extLst>
              <a:ext uri="{FF2B5EF4-FFF2-40B4-BE49-F238E27FC236}">
                <a16:creationId xmlns:a16="http://schemas.microsoft.com/office/drawing/2014/main" id="{1C83C866-6D7E-FA1A-244B-36E20EB4EA12}"/>
              </a:ext>
            </a:extLst>
          </p:cNvPr>
          <p:cNvSpPr txBox="1">
            <a:spLocks/>
          </p:cNvSpPr>
          <p:nvPr/>
        </p:nvSpPr>
        <p:spPr>
          <a:xfrm>
            <a:off x="3700780" y="4641154"/>
            <a:ext cx="2178962" cy="4377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err="1">
                <a:highlight>
                  <a:schemeClr val="lt1"/>
                </a:highlight>
              </a:rPr>
              <a:t>Strömberginpuisto</a:t>
            </a:r>
            <a:endParaRPr lang="en-US" sz="1800">
              <a:highlight>
                <a:schemeClr val="lt1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560313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F3F6F0-5FD8-F52D-4315-D36D273F936D}"/>
              </a:ext>
            </a:extLst>
          </p:cNvPr>
          <p:cNvPicPr/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7000" contrast="-77000"/>
                    </a14:imgEffect>
                  </a14:imgLayer>
                </a14:imgProps>
              </a:ext>
            </a:extLst>
          </a:blip>
          <a:srcRect t="502" b="387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58" name="Google Shape;258;p35"/>
          <p:cNvPicPr preferRelativeResize="0"/>
          <p:nvPr/>
        </p:nvPicPr>
        <p:blipFill rotWithShape="1">
          <a:blip r:embed="rId5">
            <a:alphaModFix/>
          </a:blip>
          <a:srcRect l="17691" r="16122"/>
          <a:stretch/>
        </p:blipFill>
        <p:spPr>
          <a:xfrm>
            <a:off x="3095618" y="1718970"/>
            <a:ext cx="2952768" cy="25493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FF12EA-B0DB-67B7-6952-C3D708A184C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sp>
        <p:nvSpPr>
          <p:cNvPr id="260" name="Google Shape;260;p35"/>
          <p:cNvSpPr txBox="1">
            <a:spLocks noGrp="1"/>
          </p:cNvSpPr>
          <p:nvPr>
            <p:ph type="subTitle" idx="4294967295"/>
          </p:nvPr>
        </p:nvSpPr>
        <p:spPr>
          <a:xfrm>
            <a:off x="337575" y="1718970"/>
            <a:ext cx="2111375" cy="5746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</a:rPr>
              <a:t>Bus terminal</a:t>
            </a:r>
          </a:p>
        </p:txBody>
      </p:sp>
      <p:sp>
        <p:nvSpPr>
          <p:cNvPr id="261" name="Google Shape;261;p35"/>
          <p:cNvSpPr txBox="1">
            <a:spLocks noGrp="1"/>
          </p:cNvSpPr>
          <p:nvPr>
            <p:ph type="subTitle" idx="4294967295"/>
          </p:nvPr>
        </p:nvSpPr>
        <p:spPr>
          <a:xfrm>
            <a:off x="337575" y="3060408"/>
            <a:ext cx="2420471" cy="5746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</a:rPr>
              <a:t>Community </a:t>
            </a:r>
            <a:r>
              <a:rPr lang="en-GB" sz="2000" dirty="0" err="1">
                <a:solidFill>
                  <a:schemeClr val="tx1"/>
                </a:solidFill>
                <a:highlight>
                  <a:srgbClr val="FFFFFF"/>
                </a:highlight>
                <a:latin typeface="+mn-lt"/>
              </a:rPr>
              <a:t>center</a:t>
            </a:r>
            <a:endParaRPr lang="en-GB" sz="2000" dirty="0">
              <a:solidFill>
                <a:schemeClr val="tx1"/>
              </a:solidFill>
              <a:highlight>
                <a:srgbClr val="FFFFFF"/>
              </a:highlight>
              <a:latin typeface="+mn-lt"/>
            </a:endParaRPr>
          </a:p>
        </p:txBody>
      </p:sp>
      <p:sp>
        <p:nvSpPr>
          <p:cNvPr id="262" name="Google Shape;262;p35"/>
          <p:cNvSpPr txBox="1">
            <a:spLocks noGrp="1"/>
          </p:cNvSpPr>
          <p:nvPr>
            <p:ph type="subTitle" idx="4294967295"/>
          </p:nvPr>
        </p:nvSpPr>
        <p:spPr>
          <a:xfrm>
            <a:off x="6191233" y="1606133"/>
            <a:ext cx="2952767" cy="7921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tx1"/>
                </a:solidFill>
                <a:highlight>
                  <a:srgbClr val="FFFFFF"/>
                </a:highlight>
                <a:latin typeface="+mn-lt"/>
              </a:rPr>
              <a:t>Community</a:t>
            </a:r>
            <a:r>
              <a:rPr lang="en-GB" sz="2100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</a:rPr>
              <a:t> </a:t>
            </a:r>
            <a:r>
              <a:rPr lang="en-GB" sz="2100">
                <a:solidFill>
                  <a:schemeClr val="tx1"/>
                </a:solidFill>
                <a:highlight>
                  <a:srgbClr val="FFFFFF"/>
                </a:highlight>
                <a:latin typeface="+mn-lt"/>
              </a:rPr>
              <a:t>activity</a:t>
            </a:r>
            <a:endParaRPr lang="en-GB" sz="2100" dirty="0">
              <a:solidFill>
                <a:schemeClr val="tx1"/>
              </a:solidFill>
              <a:highlight>
                <a:srgbClr val="FFFFFF"/>
              </a:highlight>
              <a:latin typeface="+mn-lt"/>
            </a:endParaRPr>
          </a:p>
        </p:txBody>
      </p:sp>
      <p:sp>
        <p:nvSpPr>
          <p:cNvPr id="263" name="Google Shape;263;p35"/>
          <p:cNvSpPr txBox="1">
            <a:spLocks noGrp="1"/>
          </p:cNvSpPr>
          <p:nvPr>
            <p:ph type="subTitle" idx="4294967295"/>
          </p:nvPr>
        </p:nvSpPr>
        <p:spPr>
          <a:xfrm>
            <a:off x="6540505" y="2928216"/>
            <a:ext cx="2111375" cy="7937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tx1"/>
                </a:solidFill>
                <a:highlight>
                  <a:srgbClr val="FFFFFF"/>
                </a:highlight>
                <a:latin typeface="+mn-lt"/>
              </a:rPr>
              <a:t>Commercial</a:t>
            </a:r>
          </a:p>
        </p:txBody>
      </p:sp>
      <p:sp>
        <p:nvSpPr>
          <p:cNvPr id="6" name="Google Shape;162;p26">
            <a:extLst>
              <a:ext uri="{FF2B5EF4-FFF2-40B4-BE49-F238E27FC236}">
                <a16:creationId xmlns:a16="http://schemas.microsoft.com/office/drawing/2014/main" id="{E2E91F6D-C207-1481-4FBA-D37BF278ACCA}"/>
              </a:ext>
            </a:extLst>
          </p:cNvPr>
          <p:cNvSpPr txBox="1">
            <a:spLocks/>
          </p:cNvSpPr>
          <p:nvPr/>
        </p:nvSpPr>
        <p:spPr>
          <a:xfrm>
            <a:off x="311700" y="-31305"/>
            <a:ext cx="8520600" cy="76225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b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000" dirty="0"/>
              <a:t>Better train station experiences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8543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55525-54F0-8FE5-8B75-0C33A2B90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7D9EF2-A364-6BE2-C8D0-F18043D0BA4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0000"/>
                    </a14:imgEffect>
                  </a14:imgLayer>
                </a14:imgProps>
              </a:ext>
            </a:extLst>
          </a:blip>
          <a:srcRect t="502" b="3872"/>
          <a:stretch/>
        </p:blipFill>
        <p:spPr>
          <a:xfrm>
            <a:off x="-317169" y="0"/>
            <a:ext cx="11129107" cy="6260123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48B7850-A2A6-81EA-7257-74FBFE3F5FF1}"/>
              </a:ext>
            </a:extLst>
          </p:cNvPr>
          <p:cNvSpPr/>
          <p:nvPr/>
        </p:nvSpPr>
        <p:spPr>
          <a:xfrm>
            <a:off x="2637536" y="658368"/>
            <a:ext cx="3523884" cy="3655782"/>
          </a:xfrm>
          <a:custGeom>
            <a:avLst/>
            <a:gdLst>
              <a:gd name="connsiteX0" fmla="*/ 140208 w 3474720"/>
              <a:gd name="connsiteY0" fmla="*/ 652272 h 3444240"/>
              <a:gd name="connsiteX1" fmla="*/ 0 w 3474720"/>
              <a:gd name="connsiteY1" fmla="*/ 1420368 h 3444240"/>
              <a:gd name="connsiteX2" fmla="*/ 859536 w 3474720"/>
              <a:gd name="connsiteY2" fmla="*/ 1987296 h 3444240"/>
              <a:gd name="connsiteX3" fmla="*/ 2176272 w 3474720"/>
              <a:gd name="connsiteY3" fmla="*/ 2950464 h 3444240"/>
              <a:gd name="connsiteX4" fmla="*/ 2840736 w 3474720"/>
              <a:gd name="connsiteY4" fmla="*/ 3364992 h 3444240"/>
              <a:gd name="connsiteX5" fmla="*/ 3206496 w 3474720"/>
              <a:gd name="connsiteY5" fmla="*/ 3444240 h 3444240"/>
              <a:gd name="connsiteX6" fmla="*/ 3395472 w 3474720"/>
              <a:gd name="connsiteY6" fmla="*/ 3395472 h 3444240"/>
              <a:gd name="connsiteX7" fmla="*/ 3468624 w 3474720"/>
              <a:gd name="connsiteY7" fmla="*/ 3334512 h 3444240"/>
              <a:gd name="connsiteX8" fmla="*/ 3474720 w 3474720"/>
              <a:gd name="connsiteY8" fmla="*/ 3182112 h 3444240"/>
              <a:gd name="connsiteX9" fmla="*/ 3419856 w 3474720"/>
              <a:gd name="connsiteY9" fmla="*/ 2956560 h 3444240"/>
              <a:gd name="connsiteX10" fmla="*/ 2999232 w 3474720"/>
              <a:gd name="connsiteY10" fmla="*/ 1542288 h 3444240"/>
              <a:gd name="connsiteX11" fmla="*/ 2956560 w 3474720"/>
              <a:gd name="connsiteY11" fmla="*/ 1298448 h 3444240"/>
              <a:gd name="connsiteX12" fmla="*/ 2859024 w 3474720"/>
              <a:gd name="connsiteY12" fmla="*/ 975360 h 3444240"/>
              <a:gd name="connsiteX13" fmla="*/ 2731008 w 3474720"/>
              <a:gd name="connsiteY13" fmla="*/ 762000 h 3444240"/>
              <a:gd name="connsiteX14" fmla="*/ 2529840 w 3474720"/>
              <a:gd name="connsiteY14" fmla="*/ 499872 h 3444240"/>
              <a:gd name="connsiteX15" fmla="*/ 2157984 w 3474720"/>
              <a:gd name="connsiteY15" fmla="*/ 42672 h 3444240"/>
              <a:gd name="connsiteX16" fmla="*/ 2060448 w 3474720"/>
              <a:gd name="connsiteY16" fmla="*/ 0 h 3444240"/>
              <a:gd name="connsiteX17" fmla="*/ 1901952 w 3474720"/>
              <a:gd name="connsiteY17" fmla="*/ 42672 h 3444240"/>
              <a:gd name="connsiteX18" fmla="*/ 1719072 w 3474720"/>
              <a:gd name="connsiteY18" fmla="*/ 207264 h 3444240"/>
              <a:gd name="connsiteX19" fmla="*/ 1432560 w 3474720"/>
              <a:gd name="connsiteY19" fmla="*/ 548640 h 3444240"/>
              <a:gd name="connsiteX20" fmla="*/ 1286256 w 3474720"/>
              <a:gd name="connsiteY20" fmla="*/ 701040 h 3444240"/>
              <a:gd name="connsiteX21" fmla="*/ 1115568 w 3474720"/>
              <a:gd name="connsiteY21" fmla="*/ 804672 h 3444240"/>
              <a:gd name="connsiteX22" fmla="*/ 890016 w 3474720"/>
              <a:gd name="connsiteY22" fmla="*/ 853440 h 3444240"/>
              <a:gd name="connsiteX23" fmla="*/ 737616 w 3474720"/>
              <a:gd name="connsiteY23" fmla="*/ 829056 h 3444240"/>
              <a:gd name="connsiteX24" fmla="*/ 347472 w 3474720"/>
              <a:gd name="connsiteY24" fmla="*/ 701040 h 3444240"/>
              <a:gd name="connsiteX25" fmla="*/ 140208 w 3474720"/>
              <a:gd name="connsiteY25" fmla="*/ 652272 h 3444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474720" h="3444240">
                <a:moveTo>
                  <a:pt x="140208" y="652272"/>
                </a:moveTo>
                <a:lnTo>
                  <a:pt x="0" y="1420368"/>
                </a:lnTo>
                <a:lnTo>
                  <a:pt x="859536" y="1987296"/>
                </a:lnTo>
                <a:lnTo>
                  <a:pt x="2176272" y="2950464"/>
                </a:lnTo>
                <a:lnTo>
                  <a:pt x="2840736" y="3364992"/>
                </a:lnTo>
                <a:lnTo>
                  <a:pt x="3206496" y="3444240"/>
                </a:lnTo>
                <a:lnTo>
                  <a:pt x="3395472" y="3395472"/>
                </a:lnTo>
                <a:lnTo>
                  <a:pt x="3468624" y="3334512"/>
                </a:lnTo>
                <a:lnTo>
                  <a:pt x="3474720" y="3182112"/>
                </a:lnTo>
                <a:lnTo>
                  <a:pt x="3419856" y="2956560"/>
                </a:lnTo>
                <a:lnTo>
                  <a:pt x="2999232" y="1542288"/>
                </a:lnTo>
                <a:lnTo>
                  <a:pt x="2956560" y="1298448"/>
                </a:lnTo>
                <a:lnTo>
                  <a:pt x="2859024" y="975360"/>
                </a:lnTo>
                <a:lnTo>
                  <a:pt x="2731008" y="762000"/>
                </a:lnTo>
                <a:lnTo>
                  <a:pt x="2529840" y="499872"/>
                </a:lnTo>
                <a:lnTo>
                  <a:pt x="2157984" y="42672"/>
                </a:lnTo>
                <a:lnTo>
                  <a:pt x="2060448" y="0"/>
                </a:lnTo>
                <a:lnTo>
                  <a:pt x="1901952" y="42672"/>
                </a:lnTo>
                <a:lnTo>
                  <a:pt x="1719072" y="207264"/>
                </a:lnTo>
                <a:lnTo>
                  <a:pt x="1432560" y="548640"/>
                </a:lnTo>
                <a:lnTo>
                  <a:pt x="1286256" y="701040"/>
                </a:lnTo>
                <a:lnTo>
                  <a:pt x="1115568" y="804672"/>
                </a:lnTo>
                <a:lnTo>
                  <a:pt x="890016" y="853440"/>
                </a:lnTo>
                <a:lnTo>
                  <a:pt x="737616" y="829056"/>
                </a:lnTo>
                <a:lnTo>
                  <a:pt x="347472" y="701040"/>
                </a:lnTo>
                <a:lnTo>
                  <a:pt x="140208" y="652272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0803B7-D5DF-4D76-9744-1B85C0898CA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solidFill>
            <a:schemeClr val="accent2"/>
          </a:solidFill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bg1"/>
                </a:solidFill>
              </a:rPr>
              <a:t>26</a:t>
            </a:fld>
            <a:endParaRPr lang="en">
              <a:solidFill>
                <a:schemeClr val="bg1"/>
              </a:solidFill>
            </a:endParaRPr>
          </a:p>
        </p:txBody>
      </p:sp>
      <p:sp>
        <p:nvSpPr>
          <p:cNvPr id="36" name="Google Shape;162;p26">
            <a:extLst>
              <a:ext uri="{FF2B5EF4-FFF2-40B4-BE49-F238E27FC236}">
                <a16:creationId xmlns:a16="http://schemas.microsoft.com/office/drawing/2014/main" id="{22623BB3-E3D3-C26D-BFC2-82A02FF9152E}"/>
              </a:ext>
            </a:extLst>
          </p:cNvPr>
          <p:cNvSpPr txBox="1">
            <a:spLocks/>
          </p:cNvSpPr>
          <p:nvPr/>
        </p:nvSpPr>
        <p:spPr>
          <a:xfrm>
            <a:off x="-317169" y="-20525"/>
            <a:ext cx="9338328" cy="76225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b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>
                <a:solidFill>
                  <a:schemeClr val="tx1"/>
                </a:solidFill>
              </a:rPr>
              <a:t>Community Center</a:t>
            </a:r>
            <a:endParaRPr lang="en-US" sz="4400" b="1">
              <a:solidFill>
                <a:schemeClr val="tx1"/>
              </a:solidFill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360DA7A-0B85-8A78-2B70-48C3F95DF6DB}"/>
              </a:ext>
            </a:extLst>
          </p:cNvPr>
          <p:cNvSpPr/>
          <p:nvPr/>
        </p:nvSpPr>
        <p:spPr>
          <a:xfrm>
            <a:off x="2811780" y="1855470"/>
            <a:ext cx="720090" cy="525780"/>
          </a:xfrm>
          <a:custGeom>
            <a:avLst/>
            <a:gdLst>
              <a:gd name="connsiteX0" fmla="*/ 60960 w 720090"/>
              <a:gd name="connsiteY0" fmla="*/ 41910 h 461010"/>
              <a:gd name="connsiteX1" fmla="*/ 0 w 720090"/>
              <a:gd name="connsiteY1" fmla="*/ 346710 h 461010"/>
              <a:gd name="connsiteX2" fmla="*/ 411480 w 720090"/>
              <a:gd name="connsiteY2" fmla="*/ 461010 h 461010"/>
              <a:gd name="connsiteX3" fmla="*/ 457200 w 720090"/>
              <a:gd name="connsiteY3" fmla="*/ 240030 h 461010"/>
              <a:gd name="connsiteX4" fmla="*/ 693420 w 720090"/>
              <a:gd name="connsiteY4" fmla="*/ 293370 h 461010"/>
              <a:gd name="connsiteX5" fmla="*/ 720090 w 720090"/>
              <a:gd name="connsiteY5" fmla="*/ 160020 h 461010"/>
              <a:gd name="connsiteX6" fmla="*/ 99060 w 720090"/>
              <a:gd name="connsiteY6" fmla="*/ 0 h 461010"/>
              <a:gd name="connsiteX7" fmla="*/ 60960 w 720090"/>
              <a:gd name="connsiteY7" fmla="*/ 41910 h 461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0090" h="461010">
                <a:moveTo>
                  <a:pt x="60960" y="41910"/>
                </a:moveTo>
                <a:lnTo>
                  <a:pt x="0" y="346710"/>
                </a:lnTo>
                <a:lnTo>
                  <a:pt x="411480" y="461010"/>
                </a:lnTo>
                <a:lnTo>
                  <a:pt x="457200" y="240030"/>
                </a:lnTo>
                <a:lnTo>
                  <a:pt x="693420" y="293370"/>
                </a:lnTo>
                <a:lnTo>
                  <a:pt x="720090" y="160020"/>
                </a:lnTo>
                <a:lnTo>
                  <a:pt x="99060" y="0"/>
                </a:lnTo>
                <a:lnTo>
                  <a:pt x="60960" y="41910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1E9DEEF4-B5AF-685E-A38C-1C20013356A9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21613" y="2444613"/>
            <a:ext cx="982982" cy="700617"/>
          </a:xfrm>
          <a:prstGeom prst="curvedConnector3">
            <a:avLst>
              <a:gd name="adj1" fmla="val 50000"/>
            </a:avLst>
          </a:prstGeom>
          <a:ln w="76200">
            <a:solidFill>
              <a:srgbClr val="F6F9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77;p15">
            <a:extLst>
              <a:ext uri="{FF2B5EF4-FFF2-40B4-BE49-F238E27FC236}">
                <a16:creationId xmlns:a16="http://schemas.microsoft.com/office/drawing/2014/main" id="{CC6DF6B9-F10A-2D96-ADDC-92C4B2112E8C}"/>
              </a:ext>
            </a:extLst>
          </p:cNvPr>
          <p:cNvSpPr txBox="1">
            <a:spLocks/>
          </p:cNvSpPr>
          <p:nvPr/>
        </p:nvSpPr>
        <p:spPr>
          <a:xfrm>
            <a:off x="311700" y="2989731"/>
            <a:ext cx="2325836" cy="4377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>
                <a:highlight>
                  <a:schemeClr val="lt1"/>
                </a:highlight>
              </a:rPr>
              <a:t>Connected to </a:t>
            </a:r>
            <a:r>
              <a:rPr lang="en-US" sz="2000" err="1">
                <a:highlight>
                  <a:schemeClr val="lt1"/>
                </a:highlight>
              </a:rPr>
              <a:t>Pitäjänmäki</a:t>
            </a:r>
            <a:r>
              <a:rPr lang="en-US" sz="2000">
                <a:highlight>
                  <a:schemeClr val="lt1"/>
                </a:highlight>
              </a:rPr>
              <a:t> station</a:t>
            </a:r>
          </a:p>
        </p:txBody>
      </p:sp>
      <p:sp>
        <p:nvSpPr>
          <p:cNvPr id="12" name="Google Shape;77;p15">
            <a:extLst>
              <a:ext uri="{FF2B5EF4-FFF2-40B4-BE49-F238E27FC236}">
                <a16:creationId xmlns:a16="http://schemas.microsoft.com/office/drawing/2014/main" id="{DD399EC7-9BE9-AFD9-CBE3-137EBDAFF0C1}"/>
              </a:ext>
            </a:extLst>
          </p:cNvPr>
          <p:cNvSpPr txBox="1">
            <a:spLocks/>
          </p:cNvSpPr>
          <p:nvPr/>
        </p:nvSpPr>
        <p:spPr>
          <a:xfrm>
            <a:off x="6161420" y="949787"/>
            <a:ext cx="2982580" cy="35353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>
                <a:highlight>
                  <a:schemeClr val="lt1"/>
                </a:highlight>
              </a:rPr>
              <a:t>Library</a:t>
            </a:r>
            <a:br>
              <a:rPr lang="en-US" sz="2000">
                <a:highlight>
                  <a:schemeClr val="lt1"/>
                </a:highlight>
              </a:rPr>
            </a:br>
            <a:br>
              <a:rPr lang="en-US" sz="2000">
                <a:highlight>
                  <a:schemeClr val="lt1"/>
                </a:highlight>
              </a:rPr>
            </a:br>
            <a:r>
              <a:rPr lang="en-US" sz="2000">
                <a:highlight>
                  <a:schemeClr val="lt1"/>
                </a:highlight>
              </a:rPr>
              <a:t>Communal space</a:t>
            </a:r>
            <a:br>
              <a:rPr lang="en-US" sz="2000">
                <a:highlight>
                  <a:schemeClr val="lt1"/>
                </a:highlight>
              </a:rPr>
            </a:br>
            <a:br>
              <a:rPr lang="en-US" sz="2000">
                <a:highlight>
                  <a:schemeClr val="lt1"/>
                </a:highlight>
              </a:rPr>
            </a:br>
            <a:r>
              <a:rPr lang="en-US" sz="2000">
                <a:highlight>
                  <a:schemeClr val="lt1"/>
                </a:highlight>
              </a:rPr>
              <a:t>Regeneration as a focus</a:t>
            </a:r>
            <a:br>
              <a:rPr lang="en-US" sz="2000">
                <a:highlight>
                  <a:schemeClr val="lt1"/>
                </a:highlight>
              </a:rPr>
            </a:br>
            <a:br>
              <a:rPr lang="en-US" sz="2000">
                <a:highlight>
                  <a:schemeClr val="lt1"/>
                </a:highlight>
              </a:rPr>
            </a:br>
            <a:r>
              <a:rPr lang="en-US" sz="2000">
                <a:highlight>
                  <a:schemeClr val="lt1"/>
                </a:highlight>
              </a:rPr>
              <a:t>Transportation Center</a:t>
            </a:r>
            <a:br>
              <a:rPr lang="en-US" sz="2000">
                <a:highlight>
                  <a:schemeClr val="lt1"/>
                </a:highlight>
              </a:rPr>
            </a:br>
            <a:br>
              <a:rPr lang="en-US" sz="2000">
                <a:highlight>
                  <a:schemeClr val="lt1"/>
                </a:highlight>
              </a:rPr>
            </a:br>
            <a:r>
              <a:rPr lang="en-US" sz="2000">
                <a:highlight>
                  <a:schemeClr val="lt1"/>
                </a:highlight>
              </a:rPr>
              <a:t>Pop-up events</a:t>
            </a:r>
          </a:p>
        </p:txBody>
      </p:sp>
    </p:spTree>
    <p:extLst>
      <p:ext uri="{BB962C8B-B14F-4D97-AF65-F5344CB8AC3E}">
        <p14:creationId xmlns:p14="http://schemas.microsoft.com/office/powerpoint/2010/main" val="2944116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76FA13-53B0-EBFB-08A7-239567D99E8B}"/>
              </a:ext>
            </a:extLst>
          </p:cNvPr>
          <p:cNvPicPr/>
          <p:nvPr/>
        </p:nvPicPr>
        <p:blipFill rotWithShape="1">
          <a:blip r:embed="rId3">
            <a:duotone>
              <a:prstClr val="black"/>
              <a:schemeClr val="bg1">
                <a:alpha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7000" contrast="-77000"/>
                    </a14:imgEffect>
                  </a14:imgLayer>
                </a14:imgProps>
              </a:ext>
            </a:extLst>
          </a:blip>
          <a:srcRect t="502" b="387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173" name="Google Shape;173;p27"/>
          <p:cNvSpPr txBox="1">
            <a:spLocks noGrp="1"/>
          </p:cNvSpPr>
          <p:nvPr>
            <p:ph type="subTitle" idx="1"/>
          </p:nvPr>
        </p:nvSpPr>
        <p:spPr>
          <a:xfrm>
            <a:off x="122842" y="2562748"/>
            <a:ext cx="8226774" cy="2544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600" dirty="0">
              <a:solidFill>
                <a:schemeClr val="tx1"/>
              </a:solidFill>
              <a:highlight>
                <a:srgbClr val="FFFFFF"/>
              </a:highlight>
              <a:latin typeface="+mn-l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</a:rPr>
              <a:t>Regenerative design principles, such as:</a:t>
            </a:r>
          </a:p>
          <a:p>
            <a:pPr marL="588010" lvl="1" indent="0" algn="l">
              <a:lnSpc>
                <a:spcPct val="150000"/>
              </a:lnSpc>
              <a:buSzPct val="100000"/>
            </a:pPr>
            <a:r>
              <a:rPr lang="en-GB" sz="1600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</a:rPr>
              <a:t>Green moss roof, natural ventilation, rainwater collection and grey water usage</a:t>
            </a:r>
          </a:p>
          <a:p>
            <a:pPr marL="588010" lvl="1" indent="0" algn="l">
              <a:lnSpc>
                <a:spcPct val="150000"/>
              </a:lnSpc>
              <a:buSzPct val="100000"/>
            </a:pPr>
            <a:r>
              <a:rPr lang="en-GB" sz="1600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</a:rPr>
              <a:t>Timber construction as carbon storage</a:t>
            </a:r>
          </a:p>
          <a:p>
            <a:pPr marL="588010" lvl="1" indent="0" algn="l">
              <a:lnSpc>
                <a:spcPct val="150000"/>
              </a:lnSpc>
              <a:buSzPct val="100000"/>
            </a:pPr>
            <a:r>
              <a:rPr lang="en-GB" sz="1600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</a:rPr>
              <a:t>Utilising heat from local data centres etc.</a:t>
            </a:r>
          </a:p>
          <a:p>
            <a:pPr marL="13081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GB" sz="1600" b="1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</a:rPr>
              <a:t>→ </a:t>
            </a:r>
            <a:r>
              <a:rPr lang="en-GB" sz="1600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</a:rPr>
              <a:t>Aiming for LEED Platinum certification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5B06B9-E5B7-3E47-BE4B-C1696CBAAF6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bg1"/>
                </a:solidFill>
              </a:rPr>
              <a:t>27</a:t>
            </a:fld>
            <a:endParaRPr lang="en">
              <a:solidFill>
                <a:schemeClr val="bg1"/>
              </a:solidFill>
            </a:endParaRPr>
          </a:p>
        </p:txBody>
      </p:sp>
      <p:sp>
        <p:nvSpPr>
          <p:cNvPr id="177" name="Google Shape;177;p27"/>
          <p:cNvSpPr txBox="1">
            <a:spLocks noGrp="1"/>
          </p:cNvSpPr>
          <p:nvPr>
            <p:ph type="subTitle" idx="4294967295"/>
          </p:nvPr>
        </p:nvSpPr>
        <p:spPr>
          <a:xfrm>
            <a:off x="7064375" y="2157413"/>
            <a:ext cx="2079625" cy="3317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15">
                <a:highlight>
                  <a:schemeClr val="lt1"/>
                </a:highlight>
              </a:rPr>
              <a:t>Conceptual drawing by Amanda</a:t>
            </a:r>
            <a:r>
              <a:rPr lang="en">
                <a:highlight>
                  <a:schemeClr val="lt1"/>
                </a:highlight>
              </a:rPr>
              <a:t> </a:t>
            </a:r>
            <a:endParaRPr>
              <a:highlight>
                <a:schemeClr val="lt1"/>
              </a:highligh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51A80F-7E4A-8781-F45F-C28E144474B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113" t="35209" b="13713"/>
          <a:stretch/>
        </p:blipFill>
        <p:spPr>
          <a:xfrm>
            <a:off x="2885" y="549394"/>
            <a:ext cx="9144000" cy="2381177"/>
          </a:xfrm>
          <a:prstGeom prst="rect">
            <a:avLst/>
          </a:prstGeom>
        </p:spPr>
      </p:pic>
      <p:sp>
        <p:nvSpPr>
          <p:cNvPr id="176" name="Google Shape;176;p27"/>
          <p:cNvSpPr txBox="1"/>
          <p:nvPr/>
        </p:nvSpPr>
        <p:spPr>
          <a:xfrm>
            <a:off x="3750762" y="4089298"/>
            <a:ext cx="7465926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  <a:ea typeface="Calibri" panose="020F0502020204030204" pitchFamily="34" charset="0"/>
                <a:cs typeface="Calibri" panose="020F0502020204030204" pitchFamily="34" charset="0"/>
                <a:sym typeface="Pacifico"/>
              </a:rPr>
              <a:t>“Transit as a place”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solidFill>
                <a:schemeClr val="tx1"/>
              </a:solidFill>
              <a:highlight>
                <a:srgbClr val="FFFFFF"/>
              </a:highlight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162;p26">
            <a:extLst>
              <a:ext uri="{FF2B5EF4-FFF2-40B4-BE49-F238E27FC236}">
                <a16:creationId xmlns:a16="http://schemas.microsoft.com/office/drawing/2014/main" id="{08CF0420-55CB-F5E7-8CEB-11E32C0607EA}"/>
              </a:ext>
            </a:extLst>
          </p:cNvPr>
          <p:cNvSpPr txBox="1">
            <a:spLocks/>
          </p:cNvSpPr>
          <p:nvPr/>
        </p:nvSpPr>
        <p:spPr>
          <a:xfrm>
            <a:off x="-2884" y="-338"/>
            <a:ext cx="9143999" cy="76225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b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>
                <a:solidFill>
                  <a:schemeClr val="tx1"/>
                </a:solidFill>
              </a:rPr>
              <a:t>Community Center</a:t>
            </a:r>
            <a:endParaRPr lang="en-US" sz="4400" b="1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0B3071-A210-4840-E163-364010BEF821}"/>
              </a:ext>
            </a:extLst>
          </p:cNvPr>
          <p:cNvPicPr/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7000" contrast="-77000"/>
                    </a14:imgEffect>
                  </a14:imgLayer>
                </a14:imgProps>
              </a:ext>
            </a:extLst>
          </a:blip>
          <a:srcRect t="502" b="387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3" name="Google Shape;183;p28"/>
          <p:cNvSpPr txBox="1">
            <a:spLocks noGrp="1"/>
          </p:cNvSpPr>
          <p:nvPr>
            <p:ph type="subTitle" idx="1"/>
          </p:nvPr>
        </p:nvSpPr>
        <p:spPr>
          <a:xfrm>
            <a:off x="311700" y="762259"/>
            <a:ext cx="8520600" cy="11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</a:rPr>
              <a:t>Recycling and sharing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</a:rPr>
              <a:t>– a space where local people can bring unwanted, but still usable goods that are free to take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1"/>
              </a:solidFill>
              <a:highlight>
                <a:srgbClr val="FFFFFF"/>
              </a:highlight>
              <a:latin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CEED0F-49C3-3517-EE4C-52B4671EF9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sp>
        <p:nvSpPr>
          <p:cNvPr id="184" name="Google Shape;184;p28"/>
          <p:cNvSpPr txBox="1">
            <a:spLocks noGrp="1"/>
          </p:cNvSpPr>
          <p:nvPr>
            <p:ph type="subTitle" idx="4294967295"/>
          </p:nvPr>
        </p:nvSpPr>
        <p:spPr>
          <a:xfrm>
            <a:off x="623888" y="1708150"/>
            <a:ext cx="8520112" cy="1163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</a:rPr>
              <a:t>Open space that can be repurposed (voting, local events, arts and crafts exhibitions)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>
              <a:solidFill>
                <a:schemeClr val="tx1"/>
              </a:solidFill>
              <a:highlight>
                <a:srgbClr val="FFFFFF"/>
              </a:highlight>
              <a:latin typeface="+mn-l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</a:rPr>
              <a:t>Space for hosting courses in ceramics, arts, manual skills</a:t>
            </a:r>
          </a:p>
        </p:txBody>
      </p:sp>
      <p:sp>
        <p:nvSpPr>
          <p:cNvPr id="185" name="Google Shape;185;p28"/>
          <p:cNvSpPr txBox="1">
            <a:spLocks noGrp="1"/>
          </p:cNvSpPr>
          <p:nvPr>
            <p:ph type="subTitle" idx="4294967295"/>
          </p:nvPr>
        </p:nvSpPr>
        <p:spPr>
          <a:xfrm>
            <a:off x="5164138" y="3098800"/>
            <a:ext cx="3979862" cy="9080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tx1"/>
                </a:solidFill>
                <a:highlight>
                  <a:srgbClr val="FFFFFF"/>
                </a:highlight>
                <a:latin typeface="+mn-lt"/>
              </a:rPr>
              <a:t>Green bus terminal will be built along the south side of the community centre to facilitate even better connections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>
              <a:solidFill>
                <a:schemeClr val="tx1"/>
              </a:solidFill>
              <a:highlight>
                <a:srgbClr val="FFFFFF"/>
              </a:highlight>
              <a:latin typeface="+mn-lt"/>
            </a:endParaRPr>
          </a:p>
        </p:txBody>
      </p:sp>
      <p:sp>
        <p:nvSpPr>
          <p:cNvPr id="187" name="Google Shape;187;p28"/>
          <p:cNvSpPr txBox="1">
            <a:spLocks noGrp="1"/>
          </p:cNvSpPr>
          <p:nvPr>
            <p:ph type="subTitle" idx="4294967295"/>
          </p:nvPr>
        </p:nvSpPr>
        <p:spPr>
          <a:xfrm>
            <a:off x="0" y="4716463"/>
            <a:ext cx="2516188" cy="33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853">
                <a:highlight>
                  <a:schemeClr val="lt1"/>
                </a:highlight>
              </a:rPr>
              <a:t>Conceptual rendering from a project using a similar concept for the roof in Bangkok, Thailand</a:t>
            </a:r>
            <a:r>
              <a:rPr lang="en" sz="1100">
                <a:highlight>
                  <a:schemeClr val="lt1"/>
                </a:highlight>
              </a:rPr>
              <a:t> </a:t>
            </a:r>
            <a:endParaRPr sz="1100">
              <a:highlight>
                <a:schemeClr val="lt1"/>
              </a:highlight>
            </a:endParaRPr>
          </a:p>
        </p:txBody>
      </p:sp>
      <p:pic>
        <p:nvPicPr>
          <p:cNvPr id="186" name="Google Shape;186;p28"/>
          <p:cNvPicPr preferRelativeResize="0"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-2883" y="2420188"/>
            <a:ext cx="4494125" cy="27233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1EAD9FC-9C4B-0FC5-0CE1-1BA71A2CF543}"/>
              </a:ext>
            </a:extLst>
          </p:cNvPr>
          <p:cNvSpPr/>
          <p:nvPr/>
        </p:nvSpPr>
        <p:spPr>
          <a:xfrm>
            <a:off x="-1384586" y="1295498"/>
            <a:ext cx="1230206" cy="1276252"/>
          </a:xfrm>
          <a:custGeom>
            <a:avLst/>
            <a:gdLst>
              <a:gd name="connsiteX0" fmla="*/ 140208 w 3474720"/>
              <a:gd name="connsiteY0" fmla="*/ 652272 h 3444240"/>
              <a:gd name="connsiteX1" fmla="*/ 0 w 3474720"/>
              <a:gd name="connsiteY1" fmla="*/ 1420368 h 3444240"/>
              <a:gd name="connsiteX2" fmla="*/ 859536 w 3474720"/>
              <a:gd name="connsiteY2" fmla="*/ 1987296 h 3444240"/>
              <a:gd name="connsiteX3" fmla="*/ 2176272 w 3474720"/>
              <a:gd name="connsiteY3" fmla="*/ 2950464 h 3444240"/>
              <a:gd name="connsiteX4" fmla="*/ 2840736 w 3474720"/>
              <a:gd name="connsiteY4" fmla="*/ 3364992 h 3444240"/>
              <a:gd name="connsiteX5" fmla="*/ 3206496 w 3474720"/>
              <a:gd name="connsiteY5" fmla="*/ 3444240 h 3444240"/>
              <a:gd name="connsiteX6" fmla="*/ 3395472 w 3474720"/>
              <a:gd name="connsiteY6" fmla="*/ 3395472 h 3444240"/>
              <a:gd name="connsiteX7" fmla="*/ 3468624 w 3474720"/>
              <a:gd name="connsiteY7" fmla="*/ 3334512 h 3444240"/>
              <a:gd name="connsiteX8" fmla="*/ 3474720 w 3474720"/>
              <a:gd name="connsiteY8" fmla="*/ 3182112 h 3444240"/>
              <a:gd name="connsiteX9" fmla="*/ 3419856 w 3474720"/>
              <a:gd name="connsiteY9" fmla="*/ 2956560 h 3444240"/>
              <a:gd name="connsiteX10" fmla="*/ 2999232 w 3474720"/>
              <a:gd name="connsiteY10" fmla="*/ 1542288 h 3444240"/>
              <a:gd name="connsiteX11" fmla="*/ 2956560 w 3474720"/>
              <a:gd name="connsiteY11" fmla="*/ 1298448 h 3444240"/>
              <a:gd name="connsiteX12" fmla="*/ 2859024 w 3474720"/>
              <a:gd name="connsiteY12" fmla="*/ 975360 h 3444240"/>
              <a:gd name="connsiteX13" fmla="*/ 2731008 w 3474720"/>
              <a:gd name="connsiteY13" fmla="*/ 762000 h 3444240"/>
              <a:gd name="connsiteX14" fmla="*/ 2529840 w 3474720"/>
              <a:gd name="connsiteY14" fmla="*/ 499872 h 3444240"/>
              <a:gd name="connsiteX15" fmla="*/ 2157984 w 3474720"/>
              <a:gd name="connsiteY15" fmla="*/ 42672 h 3444240"/>
              <a:gd name="connsiteX16" fmla="*/ 2060448 w 3474720"/>
              <a:gd name="connsiteY16" fmla="*/ 0 h 3444240"/>
              <a:gd name="connsiteX17" fmla="*/ 1901952 w 3474720"/>
              <a:gd name="connsiteY17" fmla="*/ 42672 h 3444240"/>
              <a:gd name="connsiteX18" fmla="*/ 1719072 w 3474720"/>
              <a:gd name="connsiteY18" fmla="*/ 207264 h 3444240"/>
              <a:gd name="connsiteX19" fmla="*/ 1432560 w 3474720"/>
              <a:gd name="connsiteY19" fmla="*/ 548640 h 3444240"/>
              <a:gd name="connsiteX20" fmla="*/ 1286256 w 3474720"/>
              <a:gd name="connsiteY20" fmla="*/ 701040 h 3444240"/>
              <a:gd name="connsiteX21" fmla="*/ 1115568 w 3474720"/>
              <a:gd name="connsiteY21" fmla="*/ 804672 h 3444240"/>
              <a:gd name="connsiteX22" fmla="*/ 890016 w 3474720"/>
              <a:gd name="connsiteY22" fmla="*/ 853440 h 3444240"/>
              <a:gd name="connsiteX23" fmla="*/ 737616 w 3474720"/>
              <a:gd name="connsiteY23" fmla="*/ 829056 h 3444240"/>
              <a:gd name="connsiteX24" fmla="*/ 347472 w 3474720"/>
              <a:gd name="connsiteY24" fmla="*/ 701040 h 3444240"/>
              <a:gd name="connsiteX25" fmla="*/ 140208 w 3474720"/>
              <a:gd name="connsiteY25" fmla="*/ 652272 h 3444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474720" h="3444240">
                <a:moveTo>
                  <a:pt x="140208" y="652272"/>
                </a:moveTo>
                <a:lnTo>
                  <a:pt x="0" y="1420368"/>
                </a:lnTo>
                <a:lnTo>
                  <a:pt x="859536" y="1987296"/>
                </a:lnTo>
                <a:lnTo>
                  <a:pt x="2176272" y="2950464"/>
                </a:lnTo>
                <a:lnTo>
                  <a:pt x="2840736" y="3364992"/>
                </a:lnTo>
                <a:lnTo>
                  <a:pt x="3206496" y="3444240"/>
                </a:lnTo>
                <a:lnTo>
                  <a:pt x="3395472" y="3395472"/>
                </a:lnTo>
                <a:lnTo>
                  <a:pt x="3468624" y="3334512"/>
                </a:lnTo>
                <a:lnTo>
                  <a:pt x="3474720" y="3182112"/>
                </a:lnTo>
                <a:lnTo>
                  <a:pt x="3419856" y="2956560"/>
                </a:lnTo>
                <a:lnTo>
                  <a:pt x="2999232" y="1542288"/>
                </a:lnTo>
                <a:lnTo>
                  <a:pt x="2956560" y="1298448"/>
                </a:lnTo>
                <a:lnTo>
                  <a:pt x="2859024" y="975360"/>
                </a:lnTo>
                <a:lnTo>
                  <a:pt x="2731008" y="762000"/>
                </a:lnTo>
                <a:lnTo>
                  <a:pt x="2529840" y="499872"/>
                </a:lnTo>
                <a:lnTo>
                  <a:pt x="2157984" y="42672"/>
                </a:lnTo>
                <a:lnTo>
                  <a:pt x="2060448" y="0"/>
                </a:lnTo>
                <a:lnTo>
                  <a:pt x="1901952" y="42672"/>
                </a:lnTo>
                <a:lnTo>
                  <a:pt x="1719072" y="207264"/>
                </a:lnTo>
                <a:lnTo>
                  <a:pt x="1432560" y="548640"/>
                </a:lnTo>
                <a:lnTo>
                  <a:pt x="1286256" y="701040"/>
                </a:lnTo>
                <a:lnTo>
                  <a:pt x="1115568" y="804672"/>
                </a:lnTo>
                <a:lnTo>
                  <a:pt x="890016" y="853440"/>
                </a:lnTo>
                <a:lnTo>
                  <a:pt x="737616" y="829056"/>
                </a:lnTo>
                <a:lnTo>
                  <a:pt x="347472" y="701040"/>
                </a:lnTo>
                <a:lnTo>
                  <a:pt x="140208" y="652272"/>
                </a:lnTo>
                <a:close/>
              </a:path>
            </a:pathLst>
          </a:custGeom>
          <a:blipFill>
            <a:blip r:embed="rId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162;p26">
            <a:extLst>
              <a:ext uri="{FF2B5EF4-FFF2-40B4-BE49-F238E27FC236}">
                <a16:creationId xmlns:a16="http://schemas.microsoft.com/office/drawing/2014/main" id="{0A4FF11A-7452-5D1E-05D7-B58288C6A998}"/>
              </a:ext>
            </a:extLst>
          </p:cNvPr>
          <p:cNvSpPr txBox="1">
            <a:spLocks/>
          </p:cNvSpPr>
          <p:nvPr/>
        </p:nvSpPr>
        <p:spPr>
          <a:xfrm>
            <a:off x="-2884" y="-338"/>
            <a:ext cx="9143999" cy="76225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b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>
                <a:solidFill>
                  <a:schemeClr val="tx1"/>
                </a:solidFill>
              </a:rPr>
              <a:t>Community Center</a:t>
            </a:r>
            <a:endParaRPr lang="en-US" sz="4400" b="1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310B0-A2F5-E97B-D2EB-44C94F8C7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F6D9E1EC-F3FC-C76A-8A2A-17BB5937421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0000"/>
                    </a14:imgEffect>
                  </a14:imgLayer>
                </a14:imgProps>
              </a:ext>
            </a:extLst>
          </a:blip>
          <a:srcRect t="502" b="3872"/>
          <a:stretch/>
        </p:blipFill>
        <p:spPr>
          <a:xfrm>
            <a:off x="-500049" y="0"/>
            <a:ext cx="11442369" cy="6355080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C1C61A79-33D7-F775-F3FC-82F4B709E039}"/>
              </a:ext>
            </a:extLst>
          </p:cNvPr>
          <p:cNvSpPr/>
          <p:nvPr/>
        </p:nvSpPr>
        <p:spPr>
          <a:xfrm>
            <a:off x="6609144" y="967680"/>
            <a:ext cx="2534856" cy="349519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050D6C8-E4EF-7040-FCB6-BD2FB3E66C3F}"/>
              </a:ext>
            </a:extLst>
          </p:cNvPr>
          <p:cNvSpPr/>
          <p:nvPr/>
        </p:nvSpPr>
        <p:spPr>
          <a:xfrm>
            <a:off x="3903422" y="967680"/>
            <a:ext cx="1549459" cy="1167469"/>
          </a:xfrm>
          <a:custGeom>
            <a:avLst/>
            <a:gdLst>
              <a:gd name="connsiteX0" fmla="*/ 795020 w 1562100"/>
              <a:gd name="connsiteY0" fmla="*/ 33020 h 1183640"/>
              <a:gd name="connsiteX1" fmla="*/ 447040 w 1562100"/>
              <a:gd name="connsiteY1" fmla="*/ 279400 h 1183640"/>
              <a:gd name="connsiteX2" fmla="*/ 342900 w 1562100"/>
              <a:gd name="connsiteY2" fmla="*/ 434340 h 1183640"/>
              <a:gd name="connsiteX3" fmla="*/ 81280 w 1562100"/>
              <a:gd name="connsiteY3" fmla="*/ 703580 h 1183640"/>
              <a:gd name="connsiteX4" fmla="*/ 0 w 1562100"/>
              <a:gd name="connsiteY4" fmla="*/ 759460 h 1183640"/>
              <a:gd name="connsiteX5" fmla="*/ 55880 w 1562100"/>
              <a:gd name="connsiteY5" fmla="*/ 904240 h 1183640"/>
              <a:gd name="connsiteX6" fmla="*/ 152400 w 1562100"/>
              <a:gd name="connsiteY6" fmla="*/ 972820 h 1183640"/>
              <a:gd name="connsiteX7" fmla="*/ 340360 w 1562100"/>
              <a:gd name="connsiteY7" fmla="*/ 1013460 h 1183640"/>
              <a:gd name="connsiteX8" fmla="*/ 520700 w 1562100"/>
              <a:gd name="connsiteY8" fmla="*/ 1071880 h 1183640"/>
              <a:gd name="connsiteX9" fmla="*/ 619760 w 1562100"/>
              <a:gd name="connsiteY9" fmla="*/ 998220 h 1183640"/>
              <a:gd name="connsiteX10" fmla="*/ 937260 w 1562100"/>
              <a:gd name="connsiteY10" fmla="*/ 1153160 h 1183640"/>
              <a:gd name="connsiteX11" fmla="*/ 1120140 w 1562100"/>
              <a:gd name="connsiteY11" fmla="*/ 1183640 h 1183640"/>
              <a:gd name="connsiteX12" fmla="*/ 1244600 w 1562100"/>
              <a:gd name="connsiteY12" fmla="*/ 1178560 h 1183640"/>
              <a:gd name="connsiteX13" fmla="*/ 1394460 w 1562100"/>
              <a:gd name="connsiteY13" fmla="*/ 1153160 h 1183640"/>
              <a:gd name="connsiteX14" fmla="*/ 1524000 w 1562100"/>
              <a:gd name="connsiteY14" fmla="*/ 1109980 h 1183640"/>
              <a:gd name="connsiteX15" fmla="*/ 1562100 w 1562100"/>
              <a:gd name="connsiteY15" fmla="*/ 1033780 h 1183640"/>
              <a:gd name="connsiteX16" fmla="*/ 1521460 w 1562100"/>
              <a:gd name="connsiteY16" fmla="*/ 855980 h 1183640"/>
              <a:gd name="connsiteX17" fmla="*/ 1440180 w 1562100"/>
              <a:gd name="connsiteY17" fmla="*/ 701040 h 1183640"/>
              <a:gd name="connsiteX18" fmla="*/ 1249680 w 1562100"/>
              <a:gd name="connsiteY18" fmla="*/ 457200 h 1183640"/>
              <a:gd name="connsiteX19" fmla="*/ 843280 w 1562100"/>
              <a:gd name="connsiteY19" fmla="*/ 0 h 1183640"/>
              <a:gd name="connsiteX20" fmla="*/ 795020 w 1562100"/>
              <a:gd name="connsiteY20" fmla="*/ 33020 h 1183640"/>
              <a:gd name="connsiteX0" fmla="*/ 766445 w 1562100"/>
              <a:gd name="connsiteY0" fmla="*/ 31115 h 1183640"/>
              <a:gd name="connsiteX1" fmla="*/ 447040 w 1562100"/>
              <a:gd name="connsiteY1" fmla="*/ 279400 h 1183640"/>
              <a:gd name="connsiteX2" fmla="*/ 342900 w 1562100"/>
              <a:gd name="connsiteY2" fmla="*/ 434340 h 1183640"/>
              <a:gd name="connsiteX3" fmla="*/ 81280 w 1562100"/>
              <a:gd name="connsiteY3" fmla="*/ 703580 h 1183640"/>
              <a:gd name="connsiteX4" fmla="*/ 0 w 1562100"/>
              <a:gd name="connsiteY4" fmla="*/ 759460 h 1183640"/>
              <a:gd name="connsiteX5" fmla="*/ 55880 w 1562100"/>
              <a:gd name="connsiteY5" fmla="*/ 904240 h 1183640"/>
              <a:gd name="connsiteX6" fmla="*/ 152400 w 1562100"/>
              <a:gd name="connsiteY6" fmla="*/ 972820 h 1183640"/>
              <a:gd name="connsiteX7" fmla="*/ 340360 w 1562100"/>
              <a:gd name="connsiteY7" fmla="*/ 1013460 h 1183640"/>
              <a:gd name="connsiteX8" fmla="*/ 520700 w 1562100"/>
              <a:gd name="connsiteY8" fmla="*/ 1071880 h 1183640"/>
              <a:gd name="connsiteX9" fmla="*/ 619760 w 1562100"/>
              <a:gd name="connsiteY9" fmla="*/ 998220 h 1183640"/>
              <a:gd name="connsiteX10" fmla="*/ 937260 w 1562100"/>
              <a:gd name="connsiteY10" fmla="*/ 1153160 h 1183640"/>
              <a:gd name="connsiteX11" fmla="*/ 1120140 w 1562100"/>
              <a:gd name="connsiteY11" fmla="*/ 1183640 h 1183640"/>
              <a:gd name="connsiteX12" fmla="*/ 1244600 w 1562100"/>
              <a:gd name="connsiteY12" fmla="*/ 1178560 h 1183640"/>
              <a:gd name="connsiteX13" fmla="*/ 1394460 w 1562100"/>
              <a:gd name="connsiteY13" fmla="*/ 1153160 h 1183640"/>
              <a:gd name="connsiteX14" fmla="*/ 1524000 w 1562100"/>
              <a:gd name="connsiteY14" fmla="*/ 1109980 h 1183640"/>
              <a:gd name="connsiteX15" fmla="*/ 1562100 w 1562100"/>
              <a:gd name="connsiteY15" fmla="*/ 1033780 h 1183640"/>
              <a:gd name="connsiteX16" fmla="*/ 1521460 w 1562100"/>
              <a:gd name="connsiteY16" fmla="*/ 855980 h 1183640"/>
              <a:gd name="connsiteX17" fmla="*/ 1440180 w 1562100"/>
              <a:gd name="connsiteY17" fmla="*/ 701040 h 1183640"/>
              <a:gd name="connsiteX18" fmla="*/ 1249680 w 1562100"/>
              <a:gd name="connsiteY18" fmla="*/ 457200 h 1183640"/>
              <a:gd name="connsiteX19" fmla="*/ 843280 w 1562100"/>
              <a:gd name="connsiteY19" fmla="*/ 0 h 1183640"/>
              <a:gd name="connsiteX20" fmla="*/ 766445 w 1562100"/>
              <a:gd name="connsiteY20" fmla="*/ 31115 h 1183640"/>
              <a:gd name="connsiteX0" fmla="*/ 766445 w 1562100"/>
              <a:gd name="connsiteY0" fmla="*/ 0 h 1152525"/>
              <a:gd name="connsiteX1" fmla="*/ 447040 w 1562100"/>
              <a:gd name="connsiteY1" fmla="*/ 248285 h 1152525"/>
              <a:gd name="connsiteX2" fmla="*/ 342900 w 1562100"/>
              <a:gd name="connsiteY2" fmla="*/ 403225 h 1152525"/>
              <a:gd name="connsiteX3" fmla="*/ 81280 w 1562100"/>
              <a:gd name="connsiteY3" fmla="*/ 672465 h 1152525"/>
              <a:gd name="connsiteX4" fmla="*/ 0 w 1562100"/>
              <a:gd name="connsiteY4" fmla="*/ 728345 h 1152525"/>
              <a:gd name="connsiteX5" fmla="*/ 55880 w 1562100"/>
              <a:gd name="connsiteY5" fmla="*/ 873125 h 1152525"/>
              <a:gd name="connsiteX6" fmla="*/ 152400 w 1562100"/>
              <a:gd name="connsiteY6" fmla="*/ 941705 h 1152525"/>
              <a:gd name="connsiteX7" fmla="*/ 340360 w 1562100"/>
              <a:gd name="connsiteY7" fmla="*/ 982345 h 1152525"/>
              <a:gd name="connsiteX8" fmla="*/ 520700 w 1562100"/>
              <a:gd name="connsiteY8" fmla="*/ 1040765 h 1152525"/>
              <a:gd name="connsiteX9" fmla="*/ 619760 w 1562100"/>
              <a:gd name="connsiteY9" fmla="*/ 967105 h 1152525"/>
              <a:gd name="connsiteX10" fmla="*/ 937260 w 1562100"/>
              <a:gd name="connsiteY10" fmla="*/ 1122045 h 1152525"/>
              <a:gd name="connsiteX11" fmla="*/ 1120140 w 1562100"/>
              <a:gd name="connsiteY11" fmla="*/ 1152525 h 1152525"/>
              <a:gd name="connsiteX12" fmla="*/ 1244600 w 1562100"/>
              <a:gd name="connsiteY12" fmla="*/ 1147445 h 1152525"/>
              <a:gd name="connsiteX13" fmla="*/ 1394460 w 1562100"/>
              <a:gd name="connsiteY13" fmla="*/ 1122045 h 1152525"/>
              <a:gd name="connsiteX14" fmla="*/ 1524000 w 1562100"/>
              <a:gd name="connsiteY14" fmla="*/ 1078865 h 1152525"/>
              <a:gd name="connsiteX15" fmla="*/ 1562100 w 1562100"/>
              <a:gd name="connsiteY15" fmla="*/ 1002665 h 1152525"/>
              <a:gd name="connsiteX16" fmla="*/ 1521460 w 1562100"/>
              <a:gd name="connsiteY16" fmla="*/ 824865 h 1152525"/>
              <a:gd name="connsiteX17" fmla="*/ 1440180 w 1562100"/>
              <a:gd name="connsiteY17" fmla="*/ 669925 h 1152525"/>
              <a:gd name="connsiteX18" fmla="*/ 1249680 w 1562100"/>
              <a:gd name="connsiteY18" fmla="*/ 426085 h 1152525"/>
              <a:gd name="connsiteX19" fmla="*/ 883285 w 1562100"/>
              <a:gd name="connsiteY19" fmla="*/ 12700 h 1152525"/>
              <a:gd name="connsiteX20" fmla="*/ 766445 w 1562100"/>
              <a:gd name="connsiteY20" fmla="*/ 0 h 1152525"/>
              <a:gd name="connsiteX0" fmla="*/ 766445 w 1562100"/>
              <a:gd name="connsiteY0" fmla="*/ 5557 h 1158082"/>
              <a:gd name="connsiteX1" fmla="*/ 447040 w 1562100"/>
              <a:gd name="connsiteY1" fmla="*/ 253842 h 1158082"/>
              <a:gd name="connsiteX2" fmla="*/ 342900 w 1562100"/>
              <a:gd name="connsiteY2" fmla="*/ 408782 h 1158082"/>
              <a:gd name="connsiteX3" fmla="*/ 81280 w 1562100"/>
              <a:gd name="connsiteY3" fmla="*/ 678022 h 1158082"/>
              <a:gd name="connsiteX4" fmla="*/ 0 w 1562100"/>
              <a:gd name="connsiteY4" fmla="*/ 733902 h 1158082"/>
              <a:gd name="connsiteX5" fmla="*/ 55880 w 1562100"/>
              <a:gd name="connsiteY5" fmla="*/ 878682 h 1158082"/>
              <a:gd name="connsiteX6" fmla="*/ 152400 w 1562100"/>
              <a:gd name="connsiteY6" fmla="*/ 947262 h 1158082"/>
              <a:gd name="connsiteX7" fmla="*/ 340360 w 1562100"/>
              <a:gd name="connsiteY7" fmla="*/ 987902 h 1158082"/>
              <a:gd name="connsiteX8" fmla="*/ 520700 w 1562100"/>
              <a:gd name="connsiteY8" fmla="*/ 1046322 h 1158082"/>
              <a:gd name="connsiteX9" fmla="*/ 619760 w 1562100"/>
              <a:gd name="connsiteY9" fmla="*/ 972662 h 1158082"/>
              <a:gd name="connsiteX10" fmla="*/ 937260 w 1562100"/>
              <a:gd name="connsiteY10" fmla="*/ 1127602 h 1158082"/>
              <a:gd name="connsiteX11" fmla="*/ 1120140 w 1562100"/>
              <a:gd name="connsiteY11" fmla="*/ 1158082 h 1158082"/>
              <a:gd name="connsiteX12" fmla="*/ 1244600 w 1562100"/>
              <a:gd name="connsiteY12" fmla="*/ 1153002 h 1158082"/>
              <a:gd name="connsiteX13" fmla="*/ 1394460 w 1562100"/>
              <a:gd name="connsiteY13" fmla="*/ 1127602 h 1158082"/>
              <a:gd name="connsiteX14" fmla="*/ 1524000 w 1562100"/>
              <a:gd name="connsiteY14" fmla="*/ 1084422 h 1158082"/>
              <a:gd name="connsiteX15" fmla="*/ 1562100 w 1562100"/>
              <a:gd name="connsiteY15" fmla="*/ 1008222 h 1158082"/>
              <a:gd name="connsiteX16" fmla="*/ 1521460 w 1562100"/>
              <a:gd name="connsiteY16" fmla="*/ 830422 h 1158082"/>
              <a:gd name="connsiteX17" fmla="*/ 1440180 w 1562100"/>
              <a:gd name="connsiteY17" fmla="*/ 675482 h 1158082"/>
              <a:gd name="connsiteX18" fmla="*/ 1249680 w 1562100"/>
              <a:gd name="connsiteY18" fmla="*/ 431642 h 1158082"/>
              <a:gd name="connsiteX19" fmla="*/ 883285 w 1562100"/>
              <a:gd name="connsiteY19" fmla="*/ 18257 h 1158082"/>
              <a:gd name="connsiteX20" fmla="*/ 766445 w 1562100"/>
              <a:gd name="connsiteY20" fmla="*/ 5557 h 1158082"/>
              <a:gd name="connsiteX0" fmla="*/ 766445 w 1562100"/>
              <a:gd name="connsiteY0" fmla="*/ 10499 h 1163024"/>
              <a:gd name="connsiteX1" fmla="*/ 447040 w 1562100"/>
              <a:gd name="connsiteY1" fmla="*/ 258784 h 1163024"/>
              <a:gd name="connsiteX2" fmla="*/ 342900 w 1562100"/>
              <a:gd name="connsiteY2" fmla="*/ 413724 h 1163024"/>
              <a:gd name="connsiteX3" fmla="*/ 81280 w 1562100"/>
              <a:gd name="connsiteY3" fmla="*/ 682964 h 1163024"/>
              <a:gd name="connsiteX4" fmla="*/ 0 w 1562100"/>
              <a:gd name="connsiteY4" fmla="*/ 738844 h 1163024"/>
              <a:gd name="connsiteX5" fmla="*/ 55880 w 1562100"/>
              <a:gd name="connsiteY5" fmla="*/ 883624 h 1163024"/>
              <a:gd name="connsiteX6" fmla="*/ 152400 w 1562100"/>
              <a:gd name="connsiteY6" fmla="*/ 952204 h 1163024"/>
              <a:gd name="connsiteX7" fmla="*/ 340360 w 1562100"/>
              <a:gd name="connsiteY7" fmla="*/ 992844 h 1163024"/>
              <a:gd name="connsiteX8" fmla="*/ 520700 w 1562100"/>
              <a:gd name="connsiteY8" fmla="*/ 1051264 h 1163024"/>
              <a:gd name="connsiteX9" fmla="*/ 619760 w 1562100"/>
              <a:gd name="connsiteY9" fmla="*/ 977604 h 1163024"/>
              <a:gd name="connsiteX10" fmla="*/ 937260 w 1562100"/>
              <a:gd name="connsiteY10" fmla="*/ 1132544 h 1163024"/>
              <a:gd name="connsiteX11" fmla="*/ 1120140 w 1562100"/>
              <a:gd name="connsiteY11" fmla="*/ 1163024 h 1163024"/>
              <a:gd name="connsiteX12" fmla="*/ 1244600 w 1562100"/>
              <a:gd name="connsiteY12" fmla="*/ 1157944 h 1163024"/>
              <a:gd name="connsiteX13" fmla="*/ 1394460 w 1562100"/>
              <a:gd name="connsiteY13" fmla="*/ 1132544 h 1163024"/>
              <a:gd name="connsiteX14" fmla="*/ 1524000 w 1562100"/>
              <a:gd name="connsiteY14" fmla="*/ 1089364 h 1163024"/>
              <a:gd name="connsiteX15" fmla="*/ 1562100 w 1562100"/>
              <a:gd name="connsiteY15" fmla="*/ 1013164 h 1163024"/>
              <a:gd name="connsiteX16" fmla="*/ 1521460 w 1562100"/>
              <a:gd name="connsiteY16" fmla="*/ 835364 h 1163024"/>
              <a:gd name="connsiteX17" fmla="*/ 1440180 w 1562100"/>
              <a:gd name="connsiteY17" fmla="*/ 680424 h 1163024"/>
              <a:gd name="connsiteX18" fmla="*/ 1249680 w 1562100"/>
              <a:gd name="connsiteY18" fmla="*/ 436584 h 1163024"/>
              <a:gd name="connsiteX19" fmla="*/ 883285 w 1562100"/>
              <a:gd name="connsiteY19" fmla="*/ 23199 h 1163024"/>
              <a:gd name="connsiteX20" fmla="*/ 766445 w 1562100"/>
              <a:gd name="connsiteY20" fmla="*/ 10499 h 1163024"/>
              <a:gd name="connsiteX0" fmla="*/ 777875 w 1562100"/>
              <a:gd name="connsiteY0" fmla="*/ 15817 h 1160722"/>
              <a:gd name="connsiteX1" fmla="*/ 447040 w 1562100"/>
              <a:gd name="connsiteY1" fmla="*/ 256482 h 1160722"/>
              <a:gd name="connsiteX2" fmla="*/ 342900 w 1562100"/>
              <a:gd name="connsiteY2" fmla="*/ 411422 h 1160722"/>
              <a:gd name="connsiteX3" fmla="*/ 81280 w 1562100"/>
              <a:gd name="connsiteY3" fmla="*/ 680662 h 1160722"/>
              <a:gd name="connsiteX4" fmla="*/ 0 w 1562100"/>
              <a:gd name="connsiteY4" fmla="*/ 736542 h 1160722"/>
              <a:gd name="connsiteX5" fmla="*/ 55880 w 1562100"/>
              <a:gd name="connsiteY5" fmla="*/ 881322 h 1160722"/>
              <a:gd name="connsiteX6" fmla="*/ 152400 w 1562100"/>
              <a:gd name="connsiteY6" fmla="*/ 949902 h 1160722"/>
              <a:gd name="connsiteX7" fmla="*/ 340360 w 1562100"/>
              <a:gd name="connsiteY7" fmla="*/ 990542 h 1160722"/>
              <a:gd name="connsiteX8" fmla="*/ 520700 w 1562100"/>
              <a:gd name="connsiteY8" fmla="*/ 1048962 h 1160722"/>
              <a:gd name="connsiteX9" fmla="*/ 619760 w 1562100"/>
              <a:gd name="connsiteY9" fmla="*/ 975302 h 1160722"/>
              <a:gd name="connsiteX10" fmla="*/ 937260 w 1562100"/>
              <a:gd name="connsiteY10" fmla="*/ 1130242 h 1160722"/>
              <a:gd name="connsiteX11" fmla="*/ 1120140 w 1562100"/>
              <a:gd name="connsiteY11" fmla="*/ 1160722 h 1160722"/>
              <a:gd name="connsiteX12" fmla="*/ 1244600 w 1562100"/>
              <a:gd name="connsiteY12" fmla="*/ 1155642 h 1160722"/>
              <a:gd name="connsiteX13" fmla="*/ 1394460 w 1562100"/>
              <a:gd name="connsiteY13" fmla="*/ 1130242 h 1160722"/>
              <a:gd name="connsiteX14" fmla="*/ 1524000 w 1562100"/>
              <a:gd name="connsiteY14" fmla="*/ 1087062 h 1160722"/>
              <a:gd name="connsiteX15" fmla="*/ 1562100 w 1562100"/>
              <a:gd name="connsiteY15" fmla="*/ 1010862 h 1160722"/>
              <a:gd name="connsiteX16" fmla="*/ 1521460 w 1562100"/>
              <a:gd name="connsiteY16" fmla="*/ 833062 h 1160722"/>
              <a:gd name="connsiteX17" fmla="*/ 1440180 w 1562100"/>
              <a:gd name="connsiteY17" fmla="*/ 678122 h 1160722"/>
              <a:gd name="connsiteX18" fmla="*/ 1249680 w 1562100"/>
              <a:gd name="connsiteY18" fmla="*/ 434282 h 1160722"/>
              <a:gd name="connsiteX19" fmla="*/ 883285 w 1562100"/>
              <a:gd name="connsiteY19" fmla="*/ 20897 h 1160722"/>
              <a:gd name="connsiteX20" fmla="*/ 777875 w 1562100"/>
              <a:gd name="connsiteY20" fmla="*/ 15817 h 1160722"/>
              <a:gd name="connsiteX0" fmla="*/ 777875 w 1562100"/>
              <a:gd name="connsiteY0" fmla="*/ 19263 h 1164168"/>
              <a:gd name="connsiteX1" fmla="*/ 447040 w 1562100"/>
              <a:gd name="connsiteY1" fmla="*/ 259928 h 1164168"/>
              <a:gd name="connsiteX2" fmla="*/ 342900 w 1562100"/>
              <a:gd name="connsiteY2" fmla="*/ 414868 h 1164168"/>
              <a:gd name="connsiteX3" fmla="*/ 81280 w 1562100"/>
              <a:gd name="connsiteY3" fmla="*/ 684108 h 1164168"/>
              <a:gd name="connsiteX4" fmla="*/ 0 w 1562100"/>
              <a:gd name="connsiteY4" fmla="*/ 739988 h 1164168"/>
              <a:gd name="connsiteX5" fmla="*/ 55880 w 1562100"/>
              <a:gd name="connsiteY5" fmla="*/ 884768 h 1164168"/>
              <a:gd name="connsiteX6" fmla="*/ 152400 w 1562100"/>
              <a:gd name="connsiteY6" fmla="*/ 953348 h 1164168"/>
              <a:gd name="connsiteX7" fmla="*/ 340360 w 1562100"/>
              <a:gd name="connsiteY7" fmla="*/ 993988 h 1164168"/>
              <a:gd name="connsiteX8" fmla="*/ 520700 w 1562100"/>
              <a:gd name="connsiteY8" fmla="*/ 1052408 h 1164168"/>
              <a:gd name="connsiteX9" fmla="*/ 619760 w 1562100"/>
              <a:gd name="connsiteY9" fmla="*/ 978748 h 1164168"/>
              <a:gd name="connsiteX10" fmla="*/ 937260 w 1562100"/>
              <a:gd name="connsiteY10" fmla="*/ 1133688 h 1164168"/>
              <a:gd name="connsiteX11" fmla="*/ 1120140 w 1562100"/>
              <a:gd name="connsiteY11" fmla="*/ 1164168 h 1164168"/>
              <a:gd name="connsiteX12" fmla="*/ 1244600 w 1562100"/>
              <a:gd name="connsiteY12" fmla="*/ 1159088 h 1164168"/>
              <a:gd name="connsiteX13" fmla="*/ 1394460 w 1562100"/>
              <a:gd name="connsiteY13" fmla="*/ 1133688 h 1164168"/>
              <a:gd name="connsiteX14" fmla="*/ 1524000 w 1562100"/>
              <a:gd name="connsiteY14" fmla="*/ 1090508 h 1164168"/>
              <a:gd name="connsiteX15" fmla="*/ 1562100 w 1562100"/>
              <a:gd name="connsiteY15" fmla="*/ 1014308 h 1164168"/>
              <a:gd name="connsiteX16" fmla="*/ 1521460 w 1562100"/>
              <a:gd name="connsiteY16" fmla="*/ 836508 h 1164168"/>
              <a:gd name="connsiteX17" fmla="*/ 1440180 w 1562100"/>
              <a:gd name="connsiteY17" fmla="*/ 681568 h 1164168"/>
              <a:gd name="connsiteX18" fmla="*/ 1249680 w 1562100"/>
              <a:gd name="connsiteY18" fmla="*/ 437728 h 1164168"/>
              <a:gd name="connsiteX19" fmla="*/ 883285 w 1562100"/>
              <a:gd name="connsiteY19" fmla="*/ 24343 h 1164168"/>
              <a:gd name="connsiteX20" fmla="*/ 777875 w 1562100"/>
              <a:gd name="connsiteY20" fmla="*/ 19263 h 1164168"/>
              <a:gd name="connsiteX0" fmla="*/ 777875 w 1562100"/>
              <a:gd name="connsiteY0" fmla="*/ 19263 h 1164168"/>
              <a:gd name="connsiteX1" fmla="*/ 447040 w 1562100"/>
              <a:gd name="connsiteY1" fmla="*/ 259928 h 1164168"/>
              <a:gd name="connsiteX2" fmla="*/ 342900 w 1562100"/>
              <a:gd name="connsiteY2" fmla="*/ 414868 h 1164168"/>
              <a:gd name="connsiteX3" fmla="*/ 81280 w 1562100"/>
              <a:gd name="connsiteY3" fmla="*/ 684108 h 1164168"/>
              <a:gd name="connsiteX4" fmla="*/ 0 w 1562100"/>
              <a:gd name="connsiteY4" fmla="*/ 739988 h 1164168"/>
              <a:gd name="connsiteX5" fmla="*/ 55880 w 1562100"/>
              <a:gd name="connsiteY5" fmla="*/ 884768 h 1164168"/>
              <a:gd name="connsiteX6" fmla="*/ 152400 w 1562100"/>
              <a:gd name="connsiteY6" fmla="*/ 953348 h 1164168"/>
              <a:gd name="connsiteX7" fmla="*/ 340360 w 1562100"/>
              <a:gd name="connsiteY7" fmla="*/ 993988 h 1164168"/>
              <a:gd name="connsiteX8" fmla="*/ 520700 w 1562100"/>
              <a:gd name="connsiteY8" fmla="*/ 1052408 h 1164168"/>
              <a:gd name="connsiteX9" fmla="*/ 619760 w 1562100"/>
              <a:gd name="connsiteY9" fmla="*/ 978748 h 1164168"/>
              <a:gd name="connsiteX10" fmla="*/ 937260 w 1562100"/>
              <a:gd name="connsiteY10" fmla="*/ 1133688 h 1164168"/>
              <a:gd name="connsiteX11" fmla="*/ 1120140 w 1562100"/>
              <a:gd name="connsiteY11" fmla="*/ 1164168 h 1164168"/>
              <a:gd name="connsiteX12" fmla="*/ 1244600 w 1562100"/>
              <a:gd name="connsiteY12" fmla="*/ 1159088 h 1164168"/>
              <a:gd name="connsiteX13" fmla="*/ 1394460 w 1562100"/>
              <a:gd name="connsiteY13" fmla="*/ 1133688 h 1164168"/>
              <a:gd name="connsiteX14" fmla="*/ 1524000 w 1562100"/>
              <a:gd name="connsiteY14" fmla="*/ 1090508 h 1164168"/>
              <a:gd name="connsiteX15" fmla="*/ 1562100 w 1562100"/>
              <a:gd name="connsiteY15" fmla="*/ 1014308 h 1164168"/>
              <a:gd name="connsiteX16" fmla="*/ 1521460 w 1562100"/>
              <a:gd name="connsiteY16" fmla="*/ 836508 h 1164168"/>
              <a:gd name="connsiteX17" fmla="*/ 1440180 w 1562100"/>
              <a:gd name="connsiteY17" fmla="*/ 681568 h 1164168"/>
              <a:gd name="connsiteX18" fmla="*/ 1242060 w 1562100"/>
              <a:gd name="connsiteY18" fmla="*/ 445348 h 1164168"/>
              <a:gd name="connsiteX19" fmla="*/ 883285 w 1562100"/>
              <a:gd name="connsiteY19" fmla="*/ 24343 h 1164168"/>
              <a:gd name="connsiteX20" fmla="*/ 777875 w 1562100"/>
              <a:gd name="connsiteY20" fmla="*/ 19263 h 1164168"/>
              <a:gd name="connsiteX0" fmla="*/ 755015 w 1539240"/>
              <a:gd name="connsiteY0" fmla="*/ 19263 h 1164168"/>
              <a:gd name="connsiteX1" fmla="*/ 424180 w 1539240"/>
              <a:gd name="connsiteY1" fmla="*/ 259928 h 1164168"/>
              <a:gd name="connsiteX2" fmla="*/ 320040 w 1539240"/>
              <a:gd name="connsiteY2" fmla="*/ 414868 h 1164168"/>
              <a:gd name="connsiteX3" fmla="*/ 58420 w 1539240"/>
              <a:gd name="connsiteY3" fmla="*/ 684108 h 1164168"/>
              <a:gd name="connsiteX4" fmla="*/ 0 w 1539240"/>
              <a:gd name="connsiteY4" fmla="*/ 755228 h 1164168"/>
              <a:gd name="connsiteX5" fmla="*/ 33020 w 1539240"/>
              <a:gd name="connsiteY5" fmla="*/ 884768 h 1164168"/>
              <a:gd name="connsiteX6" fmla="*/ 129540 w 1539240"/>
              <a:gd name="connsiteY6" fmla="*/ 953348 h 1164168"/>
              <a:gd name="connsiteX7" fmla="*/ 317500 w 1539240"/>
              <a:gd name="connsiteY7" fmla="*/ 993988 h 1164168"/>
              <a:gd name="connsiteX8" fmla="*/ 497840 w 1539240"/>
              <a:gd name="connsiteY8" fmla="*/ 1052408 h 1164168"/>
              <a:gd name="connsiteX9" fmla="*/ 596900 w 1539240"/>
              <a:gd name="connsiteY9" fmla="*/ 978748 h 1164168"/>
              <a:gd name="connsiteX10" fmla="*/ 914400 w 1539240"/>
              <a:gd name="connsiteY10" fmla="*/ 1133688 h 1164168"/>
              <a:gd name="connsiteX11" fmla="*/ 1097280 w 1539240"/>
              <a:gd name="connsiteY11" fmla="*/ 1164168 h 1164168"/>
              <a:gd name="connsiteX12" fmla="*/ 1221740 w 1539240"/>
              <a:gd name="connsiteY12" fmla="*/ 1159088 h 1164168"/>
              <a:gd name="connsiteX13" fmla="*/ 1371600 w 1539240"/>
              <a:gd name="connsiteY13" fmla="*/ 1133688 h 1164168"/>
              <a:gd name="connsiteX14" fmla="*/ 1501140 w 1539240"/>
              <a:gd name="connsiteY14" fmla="*/ 1090508 h 1164168"/>
              <a:gd name="connsiteX15" fmla="*/ 1539240 w 1539240"/>
              <a:gd name="connsiteY15" fmla="*/ 1014308 h 1164168"/>
              <a:gd name="connsiteX16" fmla="*/ 1498600 w 1539240"/>
              <a:gd name="connsiteY16" fmla="*/ 836508 h 1164168"/>
              <a:gd name="connsiteX17" fmla="*/ 1417320 w 1539240"/>
              <a:gd name="connsiteY17" fmla="*/ 681568 h 1164168"/>
              <a:gd name="connsiteX18" fmla="*/ 1219200 w 1539240"/>
              <a:gd name="connsiteY18" fmla="*/ 445348 h 1164168"/>
              <a:gd name="connsiteX19" fmla="*/ 860425 w 1539240"/>
              <a:gd name="connsiteY19" fmla="*/ 24343 h 1164168"/>
              <a:gd name="connsiteX20" fmla="*/ 755015 w 1539240"/>
              <a:gd name="connsiteY20" fmla="*/ 19263 h 1164168"/>
              <a:gd name="connsiteX0" fmla="*/ 755015 w 1539240"/>
              <a:gd name="connsiteY0" fmla="*/ 19263 h 1164168"/>
              <a:gd name="connsiteX1" fmla="*/ 424180 w 1539240"/>
              <a:gd name="connsiteY1" fmla="*/ 259928 h 1164168"/>
              <a:gd name="connsiteX2" fmla="*/ 320040 w 1539240"/>
              <a:gd name="connsiteY2" fmla="*/ 414868 h 1164168"/>
              <a:gd name="connsiteX3" fmla="*/ 58420 w 1539240"/>
              <a:gd name="connsiteY3" fmla="*/ 684108 h 1164168"/>
              <a:gd name="connsiteX4" fmla="*/ 0 w 1539240"/>
              <a:gd name="connsiteY4" fmla="*/ 755228 h 1164168"/>
              <a:gd name="connsiteX5" fmla="*/ 33020 w 1539240"/>
              <a:gd name="connsiteY5" fmla="*/ 884768 h 1164168"/>
              <a:gd name="connsiteX6" fmla="*/ 129540 w 1539240"/>
              <a:gd name="connsiteY6" fmla="*/ 953348 h 1164168"/>
              <a:gd name="connsiteX7" fmla="*/ 317500 w 1539240"/>
              <a:gd name="connsiteY7" fmla="*/ 993988 h 1164168"/>
              <a:gd name="connsiteX8" fmla="*/ 497840 w 1539240"/>
              <a:gd name="connsiteY8" fmla="*/ 1052408 h 1164168"/>
              <a:gd name="connsiteX9" fmla="*/ 596900 w 1539240"/>
              <a:gd name="connsiteY9" fmla="*/ 978748 h 1164168"/>
              <a:gd name="connsiteX10" fmla="*/ 914400 w 1539240"/>
              <a:gd name="connsiteY10" fmla="*/ 1133688 h 1164168"/>
              <a:gd name="connsiteX11" fmla="*/ 1097280 w 1539240"/>
              <a:gd name="connsiteY11" fmla="*/ 1164168 h 1164168"/>
              <a:gd name="connsiteX12" fmla="*/ 1221740 w 1539240"/>
              <a:gd name="connsiteY12" fmla="*/ 1159088 h 1164168"/>
              <a:gd name="connsiteX13" fmla="*/ 1371600 w 1539240"/>
              <a:gd name="connsiteY13" fmla="*/ 1133688 h 1164168"/>
              <a:gd name="connsiteX14" fmla="*/ 1501140 w 1539240"/>
              <a:gd name="connsiteY14" fmla="*/ 1090508 h 1164168"/>
              <a:gd name="connsiteX15" fmla="*/ 1539240 w 1539240"/>
              <a:gd name="connsiteY15" fmla="*/ 1014308 h 1164168"/>
              <a:gd name="connsiteX16" fmla="*/ 1498600 w 1539240"/>
              <a:gd name="connsiteY16" fmla="*/ 836508 h 1164168"/>
              <a:gd name="connsiteX17" fmla="*/ 1417320 w 1539240"/>
              <a:gd name="connsiteY17" fmla="*/ 681568 h 1164168"/>
              <a:gd name="connsiteX18" fmla="*/ 1219200 w 1539240"/>
              <a:gd name="connsiteY18" fmla="*/ 445348 h 1164168"/>
              <a:gd name="connsiteX19" fmla="*/ 860425 w 1539240"/>
              <a:gd name="connsiteY19" fmla="*/ 24343 h 1164168"/>
              <a:gd name="connsiteX20" fmla="*/ 755015 w 1539240"/>
              <a:gd name="connsiteY20" fmla="*/ 19263 h 1164168"/>
              <a:gd name="connsiteX0" fmla="*/ 760853 w 1545078"/>
              <a:gd name="connsiteY0" fmla="*/ 19263 h 1164168"/>
              <a:gd name="connsiteX1" fmla="*/ 430018 w 1545078"/>
              <a:gd name="connsiteY1" fmla="*/ 259928 h 1164168"/>
              <a:gd name="connsiteX2" fmla="*/ 325878 w 1545078"/>
              <a:gd name="connsiteY2" fmla="*/ 414868 h 1164168"/>
              <a:gd name="connsiteX3" fmla="*/ 64258 w 1545078"/>
              <a:gd name="connsiteY3" fmla="*/ 684108 h 1164168"/>
              <a:gd name="connsiteX4" fmla="*/ 5838 w 1545078"/>
              <a:gd name="connsiteY4" fmla="*/ 755228 h 1164168"/>
              <a:gd name="connsiteX5" fmla="*/ 38858 w 1545078"/>
              <a:gd name="connsiteY5" fmla="*/ 884768 h 1164168"/>
              <a:gd name="connsiteX6" fmla="*/ 135378 w 1545078"/>
              <a:gd name="connsiteY6" fmla="*/ 953348 h 1164168"/>
              <a:gd name="connsiteX7" fmla="*/ 323338 w 1545078"/>
              <a:gd name="connsiteY7" fmla="*/ 993988 h 1164168"/>
              <a:gd name="connsiteX8" fmla="*/ 503678 w 1545078"/>
              <a:gd name="connsiteY8" fmla="*/ 1052408 h 1164168"/>
              <a:gd name="connsiteX9" fmla="*/ 602738 w 1545078"/>
              <a:gd name="connsiteY9" fmla="*/ 978748 h 1164168"/>
              <a:gd name="connsiteX10" fmla="*/ 920238 w 1545078"/>
              <a:gd name="connsiteY10" fmla="*/ 1133688 h 1164168"/>
              <a:gd name="connsiteX11" fmla="*/ 1103118 w 1545078"/>
              <a:gd name="connsiteY11" fmla="*/ 1164168 h 1164168"/>
              <a:gd name="connsiteX12" fmla="*/ 1227578 w 1545078"/>
              <a:gd name="connsiteY12" fmla="*/ 1159088 h 1164168"/>
              <a:gd name="connsiteX13" fmla="*/ 1377438 w 1545078"/>
              <a:gd name="connsiteY13" fmla="*/ 1133688 h 1164168"/>
              <a:gd name="connsiteX14" fmla="*/ 1506978 w 1545078"/>
              <a:gd name="connsiteY14" fmla="*/ 1090508 h 1164168"/>
              <a:gd name="connsiteX15" fmla="*/ 1545078 w 1545078"/>
              <a:gd name="connsiteY15" fmla="*/ 1014308 h 1164168"/>
              <a:gd name="connsiteX16" fmla="*/ 1504438 w 1545078"/>
              <a:gd name="connsiteY16" fmla="*/ 836508 h 1164168"/>
              <a:gd name="connsiteX17" fmla="*/ 1423158 w 1545078"/>
              <a:gd name="connsiteY17" fmla="*/ 681568 h 1164168"/>
              <a:gd name="connsiteX18" fmla="*/ 1225038 w 1545078"/>
              <a:gd name="connsiteY18" fmla="*/ 445348 h 1164168"/>
              <a:gd name="connsiteX19" fmla="*/ 866263 w 1545078"/>
              <a:gd name="connsiteY19" fmla="*/ 24343 h 1164168"/>
              <a:gd name="connsiteX20" fmla="*/ 760853 w 1545078"/>
              <a:gd name="connsiteY20" fmla="*/ 19263 h 116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545078" h="1164168">
                <a:moveTo>
                  <a:pt x="760853" y="19263"/>
                </a:moveTo>
                <a:lnTo>
                  <a:pt x="430018" y="259928"/>
                </a:lnTo>
                <a:lnTo>
                  <a:pt x="325878" y="414868"/>
                </a:lnTo>
                <a:lnTo>
                  <a:pt x="64258" y="684108"/>
                </a:lnTo>
                <a:cubicBezTo>
                  <a:pt x="44785" y="707815"/>
                  <a:pt x="25311" y="704851"/>
                  <a:pt x="5838" y="755228"/>
                </a:cubicBezTo>
                <a:cubicBezTo>
                  <a:pt x="-15540" y="788883"/>
                  <a:pt x="27851" y="841588"/>
                  <a:pt x="38858" y="884768"/>
                </a:cubicBezTo>
                <a:lnTo>
                  <a:pt x="135378" y="953348"/>
                </a:lnTo>
                <a:lnTo>
                  <a:pt x="323338" y="993988"/>
                </a:lnTo>
                <a:lnTo>
                  <a:pt x="503678" y="1052408"/>
                </a:lnTo>
                <a:lnTo>
                  <a:pt x="602738" y="978748"/>
                </a:lnTo>
                <a:lnTo>
                  <a:pt x="920238" y="1133688"/>
                </a:lnTo>
                <a:lnTo>
                  <a:pt x="1103118" y="1164168"/>
                </a:lnTo>
                <a:lnTo>
                  <a:pt x="1227578" y="1159088"/>
                </a:lnTo>
                <a:lnTo>
                  <a:pt x="1377438" y="1133688"/>
                </a:lnTo>
                <a:lnTo>
                  <a:pt x="1506978" y="1090508"/>
                </a:lnTo>
                <a:lnTo>
                  <a:pt x="1545078" y="1014308"/>
                </a:lnTo>
                <a:lnTo>
                  <a:pt x="1504438" y="836508"/>
                </a:lnTo>
                <a:lnTo>
                  <a:pt x="1423158" y="681568"/>
                </a:lnTo>
                <a:lnTo>
                  <a:pt x="1225038" y="445348"/>
                </a:lnTo>
                <a:lnTo>
                  <a:pt x="866263" y="24343"/>
                </a:lnTo>
                <a:cubicBezTo>
                  <a:pt x="810171" y="-21800"/>
                  <a:pt x="801705" y="10161"/>
                  <a:pt x="760853" y="19263"/>
                </a:cubicBezTo>
                <a:close/>
              </a:path>
            </a:pathLst>
          </a:custGeom>
          <a:solidFill>
            <a:srgbClr val="D8B641">
              <a:alpha val="40000"/>
            </a:srgbClr>
          </a:solidFill>
          <a:ln>
            <a:solidFill>
              <a:srgbClr val="D8B6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5ECD2AE-88C3-EF9C-583C-44F5432AD189}"/>
              </a:ext>
            </a:extLst>
          </p:cNvPr>
          <p:cNvSpPr/>
          <p:nvPr/>
        </p:nvSpPr>
        <p:spPr>
          <a:xfrm>
            <a:off x="3321184" y="2041715"/>
            <a:ext cx="2780338" cy="2217303"/>
          </a:xfrm>
          <a:custGeom>
            <a:avLst/>
            <a:gdLst>
              <a:gd name="connsiteX0" fmla="*/ 121920 w 2758440"/>
              <a:gd name="connsiteY0" fmla="*/ 45720 h 2209800"/>
              <a:gd name="connsiteX1" fmla="*/ 0 w 2758440"/>
              <a:gd name="connsiteY1" fmla="*/ 422910 h 2209800"/>
              <a:gd name="connsiteX2" fmla="*/ 34290 w 2758440"/>
              <a:gd name="connsiteY2" fmla="*/ 617220 h 2209800"/>
              <a:gd name="connsiteX3" fmla="*/ 1535430 w 2758440"/>
              <a:gd name="connsiteY3" fmla="*/ 1710690 h 2209800"/>
              <a:gd name="connsiteX4" fmla="*/ 2095500 w 2758440"/>
              <a:gd name="connsiteY4" fmla="*/ 2084070 h 2209800"/>
              <a:gd name="connsiteX5" fmla="*/ 2297430 w 2758440"/>
              <a:gd name="connsiteY5" fmla="*/ 2171700 h 2209800"/>
              <a:gd name="connsiteX6" fmla="*/ 2457450 w 2758440"/>
              <a:gd name="connsiteY6" fmla="*/ 2209800 h 2209800"/>
              <a:gd name="connsiteX7" fmla="*/ 2602230 w 2758440"/>
              <a:gd name="connsiteY7" fmla="*/ 2202180 h 2209800"/>
              <a:gd name="connsiteX8" fmla="*/ 2697480 w 2758440"/>
              <a:gd name="connsiteY8" fmla="*/ 2148840 h 2209800"/>
              <a:gd name="connsiteX9" fmla="*/ 2754630 w 2758440"/>
              <a:gd name="connsiteY9" fmla="*/ 2106930 h 2209800"/>
              <a:gd name="connsiteX10" fmla="*/ 2758440 w 2758440"/>
              <a:gd name="connsiteY10" fmla="*/ 2038350 h 2209800"/>
              <a:gd name="connsiteX11" fmla="*/ 2186940 w 2758440"/>
              <a:gd name="connsiteY11" fmla="*/ 274320 h 2209800"/>
              <a:gd name="connsiteX12" fmla="*/ 2110740 w 2758440"/>
              <a:gd name="connsiteY12" fmla="*/ 205740 h 2209800"/>
              <a:gd name="connsiteX13" fmla="*/ 1840230 w 2758440"/>
              <a:gd name="connsiteY13" fmla="*/ 190500 h 2209800"/>
              <a:gd name="connsiteX14" fmla="*/ 1577340 w 2758440"/>
              <a:gd name="connsiteY14" fmla="*/ 220980 h 2209800"/>
              <a:gd name="connsiteX15" fmla="*/ 1306830 w 2758440"/>
              <a:gd name="connsiteY15" fmla="*/ 243840 h 2209800"/>
              <a:gd name="connsiteX16" fmla="*/ 963930 w 2758440"/>
              <a:gd name="connsiteY16" fmla="*/ 228600 h 2209800"/>
              <a:gd name="connsiteX17" fmla="*/ 624840 w 2758440"/>
              <a:gd name="connsiteY17" fmla="*/ 148590 h 2209800"/>
              <a:gd name="connsiteX18" fmla="*/ 236220 w 2758440"/>
              <a:gd name="connsiteY18" fmla="*/ 0 h 2209800"/>
              <a:gd name="connsiteX19" fmla="*/ 121920 w 2758440"/>
              <a:gd name="connsiteY19" fmla="*/ 45720 h 2209800"/>
              <a:gd name="connsiteX0" fmla="*/ 133350 w 2769870"/>
              <a:gd name="connsiteY0" fmla="*/ 45720 h 2209800"/>
              <a:gd name="connsiteX1" fmla="*/ 0 w 2769870"/>
              <a:gd name="connsiteY1" fmla="*/ 422910 h 2209800"/>
              <a:gd name="connsiteX2" fmla="*/ 45720 w 2769870"/>
              <a:gd name="connsiteY2" fmla="*/ 617220 h 2209800"/>
              <a:gd name="connsiteX3" fmla="*/ 1546860 w 2769870"/>
              <a:gd name="connsiteY3" fmla="*/ 1710690 h 2209800"/>
              <a:gd name="connsiteX4" fmla="*/ 2106930 w 2769870"/>
              <a:gd name="connsiteY4" fmla="*/ 2084070 h 2209800"/>
              <a:gd name="connsiteX5" fmla="*/ 2308860 w 2769870"/>
              <a:gd name="connsiteY5" fmla="*/ 2171700 h 2209800"/>
              <a:gd name="connsiteX6" fmla="*/ 2468880 w 2769870"/>
              <a:gd name="connsiteY6" fmla="*/ 2209800 h 2209800"/>
              <a:gd name="connsiteX7" fmla="*/ 2613660 w 2769870"/>
              <a:gd name="connsiteY7" fmla="*/ 2202180 h 2209800"/>
              <a:gd name="connsiteX8" fmla="*/ 2708910 w 2769870"/>
              <a:gd name="connsiteY8" fmla="*/ 2148840 h 2209800"/>
              <a:gd name="connsiteX9" fmla="*/ 2766060 w 2769870"/>
              <a:gd name="connsiteY9" fmla="*/ 2106930 h 2209800"/>
              <a:gd name="connsiteX10" fmla="*/ 2769870 w 2769870"/>
              <a:gd name="connsiteY10" fmla="*/ 2038350 h 2209800"/>
              <a:gd name="connsiteX11" fmla="*/ 2198370 w 2769870"/>
              <a:gd name="connsiteY11" fmla="*/ 274320 h 2209800"/>
              <a:gd name="connsiteX12" fmla="*/ 2122170 w 2769870"/>
              <a:gd name="connsiteY12" fmla="*/ 205740 h 2209800"/>
              <a:gd name="connsiteX13" fmla="*/ 1851660 w 2769870"/>
              <a:gd name="connsiteY13" fmla="*/ 190500 h 2209800"/>
              <a:gd name="connsiteX14" fmla="*/ 1588770 w 2769870"/>
              <a:gd name="connsiteY14" fmla="*/ 220980 h 2209800"/>
              <a:gd name="connsiteX15" fmla="*/ 1318260 w 2769870"/>
              <a:gd name="connsiteY15" fmla="*/ 243840 h 2209800"/>
              <a:gd name="connsiteX16" fmla="*/ 975360 w 2769870"/>
              <a:gd name="connsiteY16" fmla="*/ 228600 h 2209800"/>
              <a:gd name="connsiteX17" fmla="*/ 636270 w 2769870"/>
              <a:gd name="connsiteY17" fmla="*/ 148590 h 2209800"/>
              <a:gd name="connsiteX18" fmla="*/ 247650 w 2769870"/>
              <a:gd name="connsiteY18" fmla="*/ 0 h 2209800"/>
              <a:gd name="connsiteX19" fmla="*/ 133350 w 2769870"/>
              <a:gd name="connsiteY19" fmla="*/ 45720 h 2209800"/>
              <a:gd name="connsiteX0" fmla="*/ 133643 w 2770163"/>
              <a:gd name="connsiteY0" fmla="*/ 45720 h 2209800"/>
              <a:gd name="connsiteX1" fmla="*/ 293 w 2770163"/>
              <a:gd name="connsiteY1" fmla="*/ 422910 h 2209800"/>
              <a:gd name="connsiteX2" fmla="*/ 46013 w 2770163"/>
              <a:gd name="connsiteY2" fmla="*/ 617220 h 2209800"/>
              <a:gd name="connsiteX3" fmla="*/ 1547153 w 2770163"/>
              <a:gd name="connsiteY3" fmla="*/ 1710690 h 2209800"/>
              <a:gd name="connsiteX4" fmla="*/ 2107223 w 2770163"/>
              <a:gd name="connsiteY4" fmla="*/ 2084070 h 2209800"/>
              <a:gd name="connsiteX5" fmla="*/ 2309153 w 2770163"/>
              <a:gd name="connsiteY5" fmla="*/ 2171700 h 2209800"/>
              <a:gd name="connsiteX6" fmla="*/ 2469173 w 2770163"/>
              <a:gd name="connsiteY6" fmla="*/ 2209800 h 2209800"/>
              <a:gd name="connsiteX7" fmla="*/ 2613953 w 2770163"/>
              <a:gd name="connsiteY7" fmla="*/ 2202180 h 2209800"/>
              <a:gd name="connsiteX8" fmla="*/ 2709203 w 2770163"/>
              <a:gd name="connsiteY8" fmla="*/ 2148840 h 2209800"/>
              <a:gd name="connsiteX9" fmla="*/ 2766353 w 2770163"/>
              <a:gd name="connsiteY9" fmla="*/ 2106930 h 2209800"/>
              <a:gd name="connsiteX10" fmla="*/ 2770163 w 2770163"/>
              <a:gd name="connsiteY10" fmla="*/ 2038350 h 2209800"/>
              <a:gd name="connsiteX11" fmla="*/ 2198663 w 2770163"/>
              <a:gd name="connsiteY11" fmla="*/ 274320 h 2209800"/>
              <a:gd name="connsiteX12" fmla="*/ 2122463 w 2770163"/>
              <a:gd name="connsiteY12" fmla="*/ 205740 h 2209800"/>
              <a:gd name="connsiteX13" fmla="*/ 1851953 w 2770163"/>
              <a:gd name="connsiteY13" fmla="*/ 190500 h 2209800"/>
              <a:gd name="connsiteX14" fmla="*/ 1589063 w 2770163"/>
              <a:gd name="connsiteY14" fmla="*/ 220980 h 2209800"/>
              <a:gd name="connsiteX15" fmla="*/ 1318553 w 2770163"/>
              <a:gd name="connsiteY15" fmla="*/ 243840 h 2209800"/>
              <a:gd name="connsiteX16" fmla="*/ 975653 w 2770163"/>
              <a:gd name="connsiteY16" fmla="*/ 228600 h 2209800"/>
              <a:gd name="connsiteX17" fmla="*/ 636563 w 2770163"/>
              <a:gd name="connsiteY17" fmla="*/ 148590 h 2209800"/>
              <a:gd name="connsiteX18" fmla="*/ 247943 w 2770163"/>
              <a:gd name="connsiteY18" fmla="*/ 0 h 2209800"/>
              <a:gd name="connsiteX19" fmla="*/ 133643 w 2770163"/>
              <a:gd name="connsiteY19" fmla="*/ 45720 h 2209800"/>
              <a:gd name="connsiteX0" fmla="*/ 135956 w 2772476"/>
              <a:gd name="connsiteY0" fmla="*/ 45720 h 2209800"/>
              <a:gd name="connsiteX1" fmla="*/ 2606 w 2772476"/>
              <a:gd name="connsiteY1" fmla="*/ 422910 h 2209800"/>
              <a:gd name="connsiteX2" fmla="*/ 48326 w 2772476"/>
              <a:gd name="connsiteY2" fmla="*/ 617220 h 2209800"/>
              <a:gd name="connsiteX3" fmla="*/ 1549466 w 2772476"/>
              <a:gd name="connsiteY3" fmla="*/ 1710690 h 2209800"/>
              <a:gd name="connsiteX4" fmla="*/ 2109536 w 2772476"/>
              <a:gd name="connsiteY4" fmla="*/ 2084070 h 2209800"/>
              <a:gd name="connsiteX5" fmla="*/ 2311466 w 2772476"/>
              <a:gd name="connsiteY5" fmla="*/ 2171700 h 2209800"/>
              <a:gd name="connsiteX6" fmla="*/ 2471486 w 2772476"/>
              <a:gd name="connsiteY6" fmla="*/ 2209800 h 2209800"/>
              <a:gd name="connsiteX7" fmla="*/ 2616266 w 2772476"/>
              <a:gd name="connsiteY7" fmla="*/ 2202180 h 2209800"/>
              <a:gd name="connsiteX8" fmla="*/ 2711516 w 2772476"/>
              <a:gd name="connsiteY8" fmla="*/ 2148840 h 2209800"/>
              <a:gd name="connsiteX9" fmla="*/ 2768666 w 2772476"/>
              <a:gd name="connsiteY9" fmla="*/ 2106930 h 2209800"/>
              <a:gd name="connsiteX10" fmla="*/ 2772476 w 2772476"/>
              <a:gd name="connsiteY10" fmla="*/ 2038350 h 2209800"/>
              <a:gd name="connsiteX11" fmla="*/ 2200976 w 2772476"/>
              <a:gd name="connsiteY11" fmla="*/ 274320 h 2209800"/>
              <a:gd name="connsiteX12" fmla="*/ 2124776 w 2772476"/>
              <a:gd name="connsiteY12" fmla="*/ 205740 h 2209800"/>
              <a:gd name="connsiteX13" fmla="*/ 1854266 w 2772476"/>
              <a:gd name="connsiteY13" fmla="*/ 190500 h 2209800"/>
              <a:gd name="connsiteX14" fmla="*/ 1591376 w 2772476"/>
              <a:gd name="connsiteY14" fmla="*/ 220980 h 2209800"/>
              <a:gd name="connsiteX15" fmla="*/ 1320866 w 2772476"/>
              <a:gd name="connsiteY15" fmla="*/ 243840 h 2209800"/>
              <a:gd name="connsiteX16" fmla="*/ 977966 w 2772476"/>
              <a:gd name="connsiteY16" fmla="*/ 228600 h 2209800"/>
              <a:gd name="connsiteX17" fmla="*/ 638876 w 2772476"/>
              <a:gd name="connsiteY17" fmla="*/ 148590 h 2209800"/>
              <a:gd name="connsiteX18" fmla="*/ 250256 w 2772476"/>
              <a:gd name="connsiteY18" fmla="*/ 0 h 2209800"/>
              <a:gd name="connsiteX19" fmla="*/ 135956 w 2772476"/>
              <a:gd name="connsiteY19" fmla="*/ 45720 h 2209800"/>
              <a:gd name="connsiteX0" fmla="*/ 116906 w 2772476"/>
              <a:gd name="connsiteY0" fmla="*/ 57150 h 2209800"/>
              <a:gd name="connsiteX1" fmla="*/ 2606 w 2772476"/>
              <a:gd name="connsiteY1" fmla="*/ 422910 h 2209800"/>
              <a:gd name="connsiteX2" fmla="*/ 48326 w 2772476"/>
              <a:gd name="connsiteY2" fmla="*/ 617220 h 2209800"/>
              <a:gd name="connsiteX3" fmla="*/ 1549466 w 2772476"/>
              <a:gd name="connsiteY3" fmla="*/ 1710690 h 2209800"/>
              <a:gd name="connsiteX4" fmla="*/ 2109536 w 2772476"/>
              <a:gd name="connsiteY4" fmla="*/ 2084070 h 2209800"/>
              <a:gd name="connsiteX5" fmla="*/ 2311466 w 2772476"/>
              <a:gd name="connsiteY5" fmla="*/ 2171700 h 2209800"/>
              <a:gd name="connsiteX6" fmla="*/ 2471486 w 2772476"/>
              <a:gd name="connsiteY6" fmla="*/ 2209800 h 2209800"/>
              <a:gd name="connsiteX7" fmla="*/ 2616266 w 2772476"/>
              <a:gd name="connsiteY7" fmla="*/ 2202180 h 2209800"/>
              <a:gd name="connsiteX8" fmla="*/ 2711516 w 2772476"/>
              <a:gd name="connsiteY8" fmla="*/ 2148840 h 2209800"/>
              <a:gd name="connsiteX9" fmla="*/ 2768666 w 2772476"/>
              <a:gd name="connsiteY9" fmla="*/ 2106930 h 2209800"/>
              <a:gd name="connsiteX10" fmla="*/ 2772476 w 2772476"/>
              <a:gd name="connsiteY10" fmla="*/ 2038350 h 2209800"/>
              <a:gd name="connsiteX11" fmla="*/ 2200976 w 2772476"/>
              <a:gd name="connsiteY11" fmla="*/ 274320 h 2209800"/>
              <a:gd name="connsiteX12" fmla="*/ 2124776 w 2772476"/>
              <a:gd name="connsiteY12" fmla="*/ 205740 h 2209800"/>
              <a:gd name="connsiteX13" fmla="*/ 1854266 w 2772476"/>
              <a:gd name="connsiteY13" fmla="*/ 190500 h 2209800"/>
              <a:gd name="connsiteX14" fmla="*/ 1591376 w 2772476"/>
              <a:gd name="connsiteY14" fmla="*/ 220980 h 2209800"/>
              <a:gd name="connsiteX15" fmla="*/ 1320866 w 2772476"/>
              <a:gd name="connsiteY15" fmla="*/ 243840 h 2209800"/>
              <a:gd name="connsiteX16" fmla="*/ 977966 w 2772476"/>
              <a:gd name="connsiteY16" fmla="*/ 228600 h 2209800"/>
              <a:gd name="connsiteX17" fmla="*/ 638876 w 2772476"/>
              <a:gd name="connsiteY17" fmla="*/ 148590 h 2209800"/>
              <a:gd name="connsiteX18" fmla="*/ 250256 w 2772476"/>
              <a:gd name="connsiteY18" fmla="*/ 0 h 2209800"/>
              <a:gd name="connsiteX19" fmla="*/ 116906 w 2772476"/>
              <a:gd name="connsiteY19" fmla="*/ 57150 h 2209800"/>
              <a:gd name="connsiteX0" fmla="*/ 116906 w 2772476"/>
              <a:gd name="connsiteY0" fmla="*/ 57150 h 2209800"/>
              <a:gd name="connsiteX1" fmla="*/ 2606 w 2772476"/>
              <a:gd name="connsiteY1" fmla="*/ 422910 h 2209800"/>
              <a:gd name="connsiteX2" fmla="*/ 48326 w 2772476"/>
              <a:gd name="connsiteY2" fmla="*/ 617220 h 2209800"/>
              <a:gd name="connsiteX3" fmla="*/ 1549466 w 2772476"/>
              <a:gd name="connsiteY3" fmla="*/ 1710690 h 2209800"/>
              <a:gd name="connsiteX4" fmla="*/ 2109536 w 2772476"/>
              <a:gd name="connsiteY4" fmla="*/ 2084070 h 2209800"/>
              <a:gd name="connsiteX5" fmla="*/ 2311466 w 2772476"/>
              <a:gd name="connsiteY5" fmla="*/ 2171700 h 2209800"/>
              <a:gd name="connsiteX6" fmla="*/ 2471486 w 2772476"/>
              <a:gd name="connsiteY6" fmla="*/ 2209800 h 2209800"/>
              <a:gd name="connsiteX7" fmla="*/ 2616266 w 2772476"/>
              <a:gd name="connsiteY7" fmla="*/ 2202180 h 2209800"/>
              <a:gd name="connsiteX8" fmla="*/ 2711516 w 2772476"/>
              <a:gd name="connsiteY8" fmla="*/ 2148840 h 2209800"/>
              <a:gd name="connsiteX9" fmla="*/ 2768666 w 2772476"/>
              <a:gd name="connsiteY9" fmla="*/ 2106930 h 2209800"/>
              <a:gd name="connsiteX10" fmla="*/ 2772476 w 2772476"/>
              <a:gd name="connsiteY10" fmla="*/ 2038350 h 2209800"/>
              <a:gd name="connsiteX11" fmla="*/ 2200976 w 2772476"/>
              <a:gd name="connsiteY11" fmla="*/ 274320 h 2209800"/>
              <a:gd name="connsiteX12" fmla="*/ 2124776 w 2772476"/>
              <a:gd name="connsiteY12" fmla="*/ 205740 h 2209800"/>
              <a:gd name="connsiteX13" fmla="*/ 1854266 w 2772476"/>
              <a:gd name="connsiteY13" fmla="*/ 190500 h 2209800"/>
              <a:gd name="connsiteX14" fmla="*/ 1591376 w 2772476"/>
              <a:gd name="connsiteY14" fmla="*/ 220980 h 2209800"/>
              <a:gd name="connsiteX15" fmla="*/ 1320866 w 2772476"/>
              <a:gd name="connsiteY15" fmla="*/ 243840 h 2209800"/>
              <a:gd name="connsiteX16" fmla="*/ 977966 w 2772476"/>
              <a:gd name="connsiteY16" fmla="*/ 228600 h 2209800"/>
              <a:gd name="connsiteX17" fmla="*/ 638876 w 2772476"/>
              <a:gd name="connsiteY17" fmla="*/ 148590 h 2209800"/>
              <a:gd name="connsiteX18" fmla="*/ 250256 w 2772476"/>
              <a:gd name="connsiteY18" fmla="*/ 0 h 2209800"/>
              <a:gd name="connsiteX19" fmla="*/ 116906 w 2772476"/>
              <a:gd name="connsiteY19" fmla="*/ 57150 h 2209800"/>
              <a:gd name="connsiteX0" fmla="*/ 116906 w 2772476"/>
              <a:gd name="connsiteY0" fmla="*/ 57150 h 2209800"/>
              <a:gd name="connsiteX1" fmla="*/ 2606 w 2772476"/>
              <a:gd name="connsiteY1" fmla="*/ 422910 h 2209800"/>
              <a:gd name="connsiteX2" fmla="*/ 48326 w 2772476"/>
              <a:gd name="connsiteY2" fmla="*/ 617220 h 2209800"/>
              <a:gd name="connsiteX3" fmla="*/ 1549466 w 2772476"/>
              <a:gd name="connsiteY3" fmla="*/ 1710690 h 2209800"/>
              <a:gd name="connsiteX4" fmla="*/ 2109536 w 2772476"/>
              <a:gd name="connsiteY4" fmla="*/ 2084070 h 2209800"/>
              <a:gd name="connsiteX5" fmla="*/ 2311466 w 2772476"/>
              <a:gd name="connsiteY5" fmla="*/ 2171700 h 2209800"/>
              <a:gd name="connsiteX6" fmla="*/ 2471486 w 2772476"/>
              <a:gd name="connsiteY6" fmla="*/ 2209800 h 2209800"/>
              <a:gd name="connsiteX7" fmla="*/ 2616266 w 2772476"/>
              <a:gd name="connsiteY7" fmla="*/ 2202180 h 2209800"/>
              <a:gd name="connsiteX8" fmla="*/ 2711516 w 2772476"/>
              <a:gd name="connsiteY8" fmla="*/ 2148840 h 2209800"/>
              <a:gd name="connsiteX9" fmla="*/ 2768666 w 2772476"/>
              <a:gd name="connsiteY9" fmla="*/ 2106930 h 2209800"/>
              <a:gd name="connsiteX10" fmla="*/ 2772476 w 2772476"/>
              <a:gd name="connsiteY10" fmla="*/ 2038350 h 2209800"/>
              <a:gd name="connsiteX11" fmla="*/ 2200976 w 2772476"/>
              <a:gd name="connsiteY11" fmla="*/ 274320 h 2209800"/>
              <a:gd name="connsiteX12" fmla="*/ 2124776 w 2772476"/>
              <a:gd name="connsiteY12" fmla="*/ 205740 h 2209800"/>
              <a:gd name="connsiteX13" fmla="*/ 1854266 w 2772476"/>
              <a:gd name="connsiteY13" fmla="*/ 190500 h 2209800"/>
              <a:gd name="connsiteX14" fmla="*/ 1591376 w 2772476"/>
              <a:gd name="connsiteY14" fmla="*/ 220980 h 2209800"/>
              <a:gd name="connsiteX15" fmla="*/ 1320866 w 2772476"/>
              <a:gd name="connsiteY15" fmla="*/ 243840 h 2209800"/>
              <a:gd name="connsiteX16" fmla="*/ 977966 w 2772476"/>
              <a:gd name="connsiteY16" fmla="*/ 228600 h 2209800"/>
              <a:gd name="connsiteX17" fmla="*/ 638876 w 2772476"/>
              <a:gd name="connsiteY17" fmla="*/ 148590 h 2209800"/>
              <a:gd name="connsiteX18" fmla="*/ 250256 w 2772476"/>
              <a:gd name="connsiteY18" fmla="*/ 0 h 2209800"/>
              <a:gd name="connsiteX19" fmla="*/ 116906 w 2772476"/>
              <a:gd name="connsiteY19" fmla="*/ 57150 h 2209800"/>
              <a:gd name="connsiteX0" fmla="*/ 116906 w 2772476"/>
              <a:gd name="connsiteY0" fmla="*/ 58383 h 2211033"/>
              <a:gd name="connsiteX1" fmla="*/ 2606 w 2772476"/>
              <a:gd name="connsiteY1" fmla="*/ 424143 h 2211033"/>
              <a:gd name="connsiteX2" fmla="*/ 48326 w 2772476"/>
              <a:gd name="connsiteY2" fmla="*/ 618453 h 2211033"/>
              <a:gd name="connsiteX3" fmla="*/ 1549466 w 2772476"/>
              <a:gd name="connsiteY3" fmla="*/ 1711923 h 2211033"/>
              <a:gd name="connsiteX4" fmla="*/ 2109536 w 2772476"/>
              <a:gd name="connsiteY4" fmla="*/ 2085303 h 2211033"/>
              <a:gd name="connsiteX5" fmla="*/ 2311466 w 2772476"/>
              <a:gd name="connsiteY5" fmla="*/ 2172933 h 2211033"/>
              <a:gd name="connsiteX6" fmla="*/ 2471486 w 2772476"/>
              <a:gd name="connsiteY6" fmla="*/ 2211033 h 2211033"/>
              <a:gd name="connsiteX7" fmla="*/ 2616266 w 2772476"/>
              <a:gd name="connsiteY7" fmla="*/ 2203413 h 2211033"/>
              <a:gd name="connsiteX8" fmla="*/ 2711516 w 2772476"/>
              <a:gd name="connsiteY8" fmla="*/ 2150073 h 2211033"/>
              <a:gd name="connsiteX9" fmla="*/ 2768666 w 2772476"/>
              <a:gd name="connsiteY9" fmla="*/ 2108163 h 2211033"/>
              <a:gd name="connsiteX10" fmla="*/ 2772476 w 2772476"/>
              <a:gd name="connsiteY10" fmla="*/ 2039583 h 2211033"/>
              <a:gd name="connsiteX11" fmla="*/ 2200976 w 2772476"/>
              <a:gd name="connsiteY11" fmla="*/ 275553 h 2211033"/>
              <a:gd name="connsiteX12" fmla="*/ 2124776 w 2772476"/>
              <a:gd name="connsiteY12" fmla="*/ 206973 h 2211033"/>
              <a:gd name="connsiteX13" fmla="*/ 1854266 w 2772476"/>
              <a:gd name="connsiteY13" fmla="*/ 191733 h 2211033"/>
              <a:gd name="connsiteX14" fmla="*/ 1591376 w 2772476"/>
              <a:gd name="connsiteY14" fmla="*/ 222213 h 2211033"/>
              <a:gd name="connsiteX15" fmla="*/ 1320866 w 2772476"/>
              <a:gd name="connsiteY15" fmla="*/ 245073 h 2211033"/>
              <a:gd name="connsiteX16" fmla="*/ 977966 w 2772476"/>
              <a:gd name="connsiteY16" fmla="*/ 229833 h 2211033"/>
              <a:gd name="connsiteX17" fmla="*/ 638876 w 2772476"/>
              <a:gd name="connsiteY17" fmla="*/ 149823 h 2211033"/>
              <a:gd name="connsiteX18" fmla="*/ 250256 w 2772476"/>
              <a:gd name="connsiteY18" fmla="*/ 1233 h 2211033"/>
              <a:gd name="connsiteX19" fmla="*/ 116906 w 2772476"/>
              <a:gd name="connsiteY19" fmla="*/ 58383 h 2211033"/>
              <a:gd name="connsiteX0" fmla="*/ 116906 w 2772476"/>
              <a:gd name="connsiteY0" fmla="*/ 58383 h 2211033"/>
              <a:gd name="connsiteX1" fmla="*/ 2606 w 2772476"/>
              <a:gd name="connsiteY1" fmla="*/ 424143 h 2211033"/>
              <a:gd name="connsiteX2" fmla="*/ 48326 w 2772476"/>
              <a:gd name="connsiteY2" fmla="*/ 618453 h 2211033"/>
              <a:gd name="connsiteX3" fmla="*/ 1549466 w 2772476"/>
              <a:gd name="connsiteY3" fmla="*/ 1711923 h 2211033"/>
              <a:gd name="connsiteX4" fmla="*/ 2109536 w 2772476"/>
              <a:gd name="connsiteY4" fmla="*/ 2085303 h 2211033"/>
              <a:gd name="connsiteX5" fmla="*/ 2311466 w 2772476"/>
              <a:gd name="connsiteY5" fmla="*/ 2172933 h 2211033"/>
              <a:gd name="connsiteX6" fmla="*/ 2471486 w 2772476"/>
              <a:gd name="connsiteY6" fmla="*/ 2211033 h 2211033"/>
              <a:gd name="connsiteX7" fmla="*/ 2616266 w 2772476"/>
              <a:gd name="connsiteY7" fmla="*/ 2203413 h 2211033"/>
              <a:gd name="connsiteX8" fmla="*/ 2711516 w 2772476"/>
              <a:gd name="connsiteY8" fmla="*/ 2150073 h 2211033"/>
              <a:gd name="connsiteX9" fmla="*/ 2768666 w 2772476"/>
              <a:gd name="connsiteY9" fmla="*/ 2108163 h 2211033"/>
              <a:gd name="connsiteX10" fmla="*/ 2772476 w 2772476"/>
              <a:gd name="connsiteY10" fmla="*/ 2039583 h 2211033"/>
              <a:gd name="connsiteX11" fmla="*/ 2200976 w 2772476"/>
              <a:gd name="connsiteY11" fmla="*/ 275553 h 2211033"/>
              <a:gd name="connsiteX12" fmla="*/ 2124776 w 2772476"/>
              <a:gd name="connsiteY12" fmla="*/ 206973 h 2211033"/>
              <a:gd name="connsiteX13" fmla="*/ 1854266 w 2772476"/>
              <a:gd name="connsiteY13" fmla="*/ 191733 h 2211033"/>
              <a:gd name="connsiteX14" fmla="*/ 1591376 w 2772476"/>
              <a:gd name="connsiteY14" fmla="*/ 222213 h 2211033"/>
              <a:gd name="connsiteX15" fmla="*/ 1320866 w 2772476"/>
              <a:gd name="connsiteY15" fmla="*/ 245073 h 2211033"/>
              <a:gd name="connsiteX16" fmla="*/ 977966 w 2772476"/>
              <a:gd name="connsiteY16" fmla="*/ 229833 h 2211033"/>
              <a:gd name="connsiteX17" fmla="*/ 638876 w 2772476"/>
              <a:gd name="connsiteY17" fmla="*/ 149823 h 2211033"/>
              <a:gd name="connsiteX18" fmla="*/ 250256 w 2772476"/>
              <a:gd name="connsiteY18" fmla="*/ 1233 h 2211033"/>
              <a:gd name="connsiteX19" fmla="*/ 116906 w 2772476"/>
              <a:gd name="connsiteY19" fmla="*/ 58383 h 2211033"/>
              <a:gd name="connsiteX0" fmla="*/ 116906 w 2772476"/>
              <a:gd name="connsiteY0" fmla="*/ 58383 h 2211033"/>
              <a:gd name="connsiteX1" fmla="*/ 2606 w 2772476"/>
              <a:gd name="connsiteY1" fmla="*/ 424143 h 2211033"/>
              <a:gd name="connsiteX2" fmla="*/ 48326 w 2772476"/>
              <a:gd name="connsiteY2" fmla="*/ 618453 h 2211033"/>
              <a:gd name="connsiteX3" fmla="*/ 1549466 w 2772476"/>
              <a:gd name="connsiteY3" fmla="*/ 1711923 h 2211033"/>
              <a:gd name="connsiteX4" fmla="*/ 2109536 w 2772476"/>
              <a:gd name="connsiteY4" fmla="*/ 2085303 h 2211033"/>
              <a:gd name="connsiteX5" fmla="*/ 2311466 w 2772476"/>
              <a:gd name="connsiteY5" fmla="*/ 2172933 h 2211033"/>
              <a:gd name="connsiteX6" fmla="*/ 2471486 w 2772476"/>
              <a:gd name="connsiteY6" fmla="*/ 2211033 h 2211033"/>
              <a:gd name="connsiteX7" fmla="*/ 2616266 w 2772476"/>
              <a:gd name="connsiteY7" fmla="*/ 2203413 h 2211033"/>
              <a:gd name="connsiteX8" fmla="*/ 2711516 w 2772476"/>
              <a:gd name="connsiteY8" fmla="*/ 2150073 h 2211033"/>
              <a:gd name="connsiteX9" fmla="*/ 2768666 w 2772476"/>
              <a:gd name="connsiteY9" fmla="*/ 2108163 h 2211033"/>
              <a:gd name="connsiteX10" fmla="*/ 2772476 w 2772476"/>
              <a:gd name="connsiteY10" fmla="*/ 2039583 h 2211033"/>
              <a:gd name="connsiteX11" fmla="*/ 2200976 w 2772476"/>
              <a:gd name="connsiteY11" fmla="*/ 275553 h 2211033"/>
              <a:gd name="connsiteX12" fmla="*/ 2124776 w 2772476"/>
              <a:gd name="connsiteY12" fmla="*/ 206973 h 2211033"/>
              <a:gd name="connsiteX13" fmla="*/ 1854266 w 2772476"/>
              <a:gd name="connsiteY13" fmla="*/ 191733 h 2211033"/>
              <a:gd name="connsiteX14" fmla="*/ 1591376 w 2772476"/>
              <a:gd name="connsiteY14" fmla="*/ 222213 h 2211033"/>
              <a:gd name="connsiteX15" fmla="*/ 1320866 w 2772476"/>
              <a:gd name="connsiteY15" fmla="*/ 245073 h 2211033"/>
              <a:gd name="connsiteX16" fmla="*/ 977966 w 2772476"/>
              <a:gd name="connsiteY16" fmla="*/ 229833 h 2211033"/>
              <a:gd name="connsiteX17" fmla="*/ 638876 w 2772476"/>
              <a:gd name="connsiteY17" fmla="*/ 149823 h 2211033"/>
              <a:gd name="connsiteX18" fmla="*/ 250256 w 2772476"/>
              <a:gd name="connsiteY18" fmla="*/ 1233 h 2211033"/>
              <a:gd name="connsiteX19" fmla="*/ 116906 w 2772476"/>
              <a:gd name="connsiteY19" fmla="*/ 58383 h 2211033"/>
              <a:gd name="connsiteX0" fmla="*/ 116906 w 2772476"/>
              <a:gd name="connsiteY0" fmla="*/ 58383 h 2211033"/>
              <a:gd name="connsiteX1" fmla="*/ 2606 w 2772476"/>
              <a:gd name="connsiteY1" fmla="*/ 424143 h 2211033"/>
              <a:gd name="connsiteX2" fmla="*/ 48326 w 2772476"/>
              <a:gd name="connsiteY2" fmla="*/ 618453 h 2211033"/>
              <a:gd name="connsiteX3" fmla="*/ 1549466 w 2772476"/>
              <a:gd name="connsiteY3" fmla="*/ 1711923 h 2211033"/>
              <a:gd name="connsiteX4" fmla="*/ 2109536 w 2772476"/>
              <a:gd name="connsiteY4" fmla="*/ 2085303 h 2211033"/>
              <a:gd name="connsiteX5" fmla="*/ 2311466 w 2772476"/>
              <a:gd name="connsiteY5" fmla="*/ 2172933 h 2211033"/>
              <a:gd name="connsiteX6" fmla="*/ 2471486 w 2772476"/>
              <a:gd name="connsiteY6" fmla="*/ 2211033 h 2211033"/>
              <a:gd name="connsiteX7" fmla="*/ 2616266 w 2772476"/>
              <a:gd name="connsiteY7" fmla="*/ 2203413 h 2211033"/>
              <a:gd name="connsiteX8" fmla="*/ 2711516 w 2772476"/>
              <a:gd name="connsiteY8" fmla="*/ 2150073 h 2211033"/>
              <a:gd name="connsiteX9" fmla="*/ 2768666 w 2772476"/>
              <a:gd name="connsiteY9" fmla="*/ 2108163 h 2211033"/>
              <a:gd name="connsiteX10" fmla="*/ 2772476 w 2772476"/>
              <a:gd name="connsiteY10" fmla="*/ 2039583 h 2211033"/>
              <a:gd name="connsiteX11" fmla="*/ 2200976 w 2772476"/>
              <a:gd name="connsiteY11" fmla="*/ 275553 h 2211033"/>
              <a:gd name="connsiteX12" fmla="*/ 2124776 w 2772476"/>
              <a:gd name="connsiteY12" fmla="*/ 206973 h 2211033"/>
              <a:gd name="connsiteX13" fmla="*/ 1854266 w 2772476"/>
              <a:gd name="connsiteY13" fmla="*/ 191733 h 2211033"/>
              <a:gd name="connsiteX14" fmla="*/ 1591376 w 2772476"/>
              <a:gd name="connsiteY14" fmla="*/ 222213 h 2211033"/>
              <a:gd name="connsiteX15" fmla="*/ 1320866 w 2772476"/>
              <a:gd name="connsiteY15" fmla="*/ 245073 h 2211033"/>
              <a:gd name="connsiteX16" fmla="*/ 977966 w 2772476"/>
              <a:gd name="connsiteY16" fmla="*/ 229833 h 2211033"/>
              <a:gd name="connsiteX17" fmla="*/ 638876 w 2772476"/>
              <a:gd name="connsiteY17" fmla="*/ 149823 h 2211033"/>
              <a:gd name="connsiteX18" fmla="*/ 250256 w 2772476"/>
              <a:gd name="connsiteY18" fmla="*/ 1233 h 2211033"/>
              <a:gd name="connsiteX19" fmla="*/ 116906 w 2772476"/>
              <a:gd name="connsiteY19" fmla="*/ 58383 h 2211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72476" h="2211033">
                <a:moveTo>
                  <a:pt x="116906" y="58383"/>
                </a:moveTo>
                <a:lnTo>
                  <a:pt x="2606" y="424143"/>
                </a:lnTo>
                <a:cubicBezTo>
                  <a:pt x="-1204" y="509868"/>
                  <a:pt x="-8824" y="540348"/>
                  <a:pt x="48326" y="618453"/>
                </a:cubicBezTo>
                <a:lnTo>
                  <a:pt x="1549466" y="1711923"/>
                </a:lnTo>
                <a:lnTo>
                  <a:pt x="2109536" y="2085303"/>
                </a:lnTo>
                <a:lnTo>
                  <a:pt x="2311466" y="2172933"/>
                </a:lnTo>
                <a:lnTo>
                  <a:pt x="2471486" y="2211033"/>
                </a:lnTo>
                <a:lnTo>
                  <a:pt x="2616266" y="2203413"/>
                </a:lnTo>
                <a:lnTo>
                  <a:pt x="2711516" y="2150073"/>
                </a:lnTo>
                <a:lnTo>
                  <a:pt x="2768666" y="2108163"/>
                </a:lnTo>
                <a:lnTo>
                  <a:pt x="2772476" y="2039583"/>
                </a:lnTo>
                <a:lnTo>
                  <a:pt x="2200976" y="275553"/>
                </a:lnTo>
                <a:cubicBezTo>
                  <a:pt x="2196531" y="237453"/>
                  <a:pt x="2161606" y="220308"/>
                  <a:pt x="2124776" y="206973"/>
                </a:cubicBezTo>
                <a:cubicBezTo>
                  <a:pt x="2040321" y="182843"/>
                  <a:pt x="1944436" y="196813"/>
                  <a:pt x="1854266" y="191733"/>
                </a:cubicBezTo>
                <a:lnTo>
                  <a:pt x="1591376" y="222213"/>
                </a:lnTo>
                <a:lnTo>
                  <a:pt x="1320866" y="245073"/>
                </a:lnTo>
                <a:lnTo>
                  <a:pt x="977966" y="229833"/>
                </a:lnTo>
                <a:lnTo>
                  <a:pt x="638876" y="149823"/>
                </a:lnTo>
                <a:lnTo>
                  <a:pt x="250256" y="1233"/>
                </a:lnTo>
                <a:cubicBezTo>
                  <a:pt x="186756" y="-4482"/>
                  <a:pt x="148021" y="8853"/>
                  <a:pt x="116906" y="58383"/>
                </a:cubicBezTo>
                <a:close/>
              </a:path>
            </a:pathLst>
          </a:custGeom>
          <a:solidFill>
            <a:srgbClr val="D8B641">
              <a:alpha val="40000"/>
            </a:srgbClr>
          </a:solidFill>
          <a:ln>
            <a:solidFill>
              <a:srgbClr val="D8B6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B6DB8B0-CFDD-5CB6-3E98-24EE48AC7BB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 rot="716493">
            <a:off x="2641860" y="904045"/>
            <a:ext cx="3456953" cy="19852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2A4133-FB12-34B7-811F-FBBCEA3539D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solidFill>
            <a:schemeClr val="accent2"/>
          </a:solidFill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bg1"/>
                </a:solidFill>
              </a:rPr>
              <a:t>29</a:t>
            </a:fld>
            <a:endParaRPr lang="en">
              <a:solidFill>
                <a:schemeClr val="bg1"/>
              </a:solidFill>
            </a:endParaRPr>
          </a:p>
        </p:txBody>
      </p:sp>
      <p:sp>
        <p:nvSpPr>
          <p:cNvPr id="36" name="Google Shape;162;p26">
            <a:extLst>
              <a:ext uri="{FF2B5EF4-FFF2-40B4-BE49-F238E27FC236}">
                <a16:creationId xmlns:a16="http://schemas.microsoft.com/office/drawing/2014/main" id="{DFE942F6-2BC3-0D29-A3DE-AE50087603F8}"/>
              </a:ext>
            </a:extLst>
          </p:cNvPr>
          <p:cNvSpPr txBox="1">
            <a:spLocks/>
          </p:cNvSpPr>
          <p:nvPr/>
        </p:nvSpPr>
        <p:spPr>
          <a:xfrm>
            <a:off x="311700" y="-31305"/>
            <a:ext cx="8520600" cy="76225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b" anchorCtr="0">
            <a:normAutofit fontScale="4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9600" dirty="0"/>
              <a:t>Design with nature in mind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8E2AFC-FFC8-15AF-DD83-B6CE101F10E1}"/>
              </a:ext>
            </a:extLst>
          </p:cNvPr>
          <p:cNvSpPr/>
          <p:nvPr/>
        </p:nvSpPr>
        <p:spPr>
          <a:xfrm>
            <a:off x="4830431" y="3211060"/>
            <a:ext cx="212835" cy="21283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B29D159-50D8-66FB-FDD4-B29660984284}"/>
              </a:ext>
            </a:extLst>
          </p:cNvPr>
          <p:cNvSpPr/>
          <p:nvPr/>
        </p:nvSpPr>
        <p:spPr>
          <a:xfrm>
            <a:off x="2649535" y="1976523"/>
            <a:ext cx="212835" cy="21283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172938-1C48-0BE9-1AE6-0E3ACD5F2F63}"/>
              </a:ext>
            </a:extLst>
          </p:cNvPr>
          <p:cNvSpPr/>
          <p:nvPr/>
        </p:nvSpPr>
        <p:spPr>
          <a:xfrm>
            <a:off x="2911971" y="1497076"/>
            <a:ext cx="1631731" cy="373493"/>
          </a:xfrm>
          <a:custGeom>
            <a:avLst/>
            <a:gdLst>
              <a:gd name="connsiteX0" fmla="*/ 1631731 w 1631731"/>
              <a:gd name="connsiteY0" fmla="*/ 173421 h 354725"/>
              <a:gd name="connsiteX1" fmla="*/ 520262 w 1631731"/>
              <a:gd name="connsiteY1" fmla="*/ 0 h 354725"/>
              <a:gd name="connsiteX2" fmla="*/ 0 w 1631731"/>
              <a:gd name="connsiteY2" fmla="*/ 354725 h 354725"/>
              <a:gd name="connsiteX0" fmla="*/ 1631731 w 1631731"/>
              <a:gd name="connsiteY0" fmla="*/ 183455 h 364759"/>
              <a:gd name="connsiteX1" fmla="*/ 520262 w 1631731"/>
              <a:gd name="connsiteY1" fmla="*/ 10034 h 364759"/>
              <a:gd name="connsiteX2" fmla="*/ 0 w 1631731"/>
              <a:gd name="connsiteY2" fmla="*/ 364759 h 364759"/>
              <a:gd name="connsiteX0" fmla="*/ 1631731 w 1631731"/>
              <a:gd name="connsiteY0" fmla="*/ 192189 h 373493"/>
              <a:gd name="connsiteX1" fmla="*/ 520262 w 1631731"/>
              <a:gd name="connsiteY1" fmla="*/ 18768 h 373493"/>
              <a:gd name="connsiteX2" fmla="*/ 0 w 1631731"/>
              <a:gd name="connsiteY2" fmla="*/ 373493 h 373493"/>
              <a:gd name="connsiteX0" fmla="*/ 1631731 w 1631731"/>
              <a:gd name="connsiteY0" fmla="*/ 192189 h 373493"/>
              <a:gd name="connsiteX1" fmla="*/ 520262 w 1631731"/>
              <a:gd name="connsiteY1" fmla="*/ 18768 h 373493"/>
              <a:gd name="connsiteX2" fmla="*/ 0 w 1631731"/>
              <a:gd name="connsiteY2" fmla="*/ 373493 h 373493"/>
              <a:gd name="connsiteX0" fmla="*/ 1631731 w 1631731"/>
              <a:gd name="connsiteY0" fmla="*/ 192189 h 373493"/>
              <a:gd name="connsiteX1" fmla="*/ 520262 w 1631731"/>
              <a:gd name="connsiteY1" fmla="*/ 18768 h 373493"/>
              <a:gd name="connsiteX2" fmla="*/ 0 w 1631731"/>
              <a:gd name="connsiteY2" fmla="*/ 373493 h 373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1731" h="373493">
                <a:moveTo>
                  <a:pt x="1631731" y="192189"/>
                </a:moveTo>
                <a:cubicBezTo>
                  <a:pt x="1269124" y="24023"/>
                  <a:pt x="914400" y="-33784"/>
                  <a:pt x="520262" y="18768"/>
                </a:cubicBezTo>
                <a:cubicBezTo>
                  <a:pt x="275896" y="73948"/>
                  <a:pt x="126124" y="176424"/>
                  <a:pt x="0" y="373493"/>
                </a:cubicBezTo>
              </a:path>
            </a:pathLst>
          </a:custGeom>
          <a:noFill/>
          <a:ln w="76200">
            <a:solidFill>
              <a:schemeClr val="accent4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095F324-BCBC-9F0F-DFD9-FEC35E824E84}"/>
              </a:ext>
            </a:extLst>
          </p:cNvPr>
          <p:cNvSpPr/>
          <p:nvPr/>
        </p:nvSpPr>
        <p:spPr>
          <a:xfrm rot="422064" flipV="1">
            <a:off x="2940269" y="2354592"/>
            <a:ext cx="1631731" cy="564197"/>
          </a:xfrm>
          <a:custGeom>
            <a:avLst/>
            <a:gdLst>
              <a:gd name="connsiteX0" fmla="*/ 1631731 w 1631731"/>
              <a:gd name="connsiteY0" fmla="*/ 173421 h 354725"/>
              <a:gd name="connsiteX1" fmla="*/ 520262 w 1631731"/>
              <a:gd name="connsiteY1" fmla="*/ 0 h 354725"/>
              <a:gd name="connsiteX2" fmla="*/ 0 w 1631731"/>
              <a:gd name="connsiteY2" fmla="*/ 354725 h 354725"/>
              <a:gd name="connsiteX0" fmla="*/ 1631731 w 1631731"/>
              <a:gd name="connsiteY0" fmla="*/ 183455 h 364759"/>
              <a:gd name="connsiteX1" fmla="*/ 520262 w 1631731"/>
              <a:gd name="connsiteY1" fmla="*/ 10034 h 364759"/>
              <a:gd name="connsiteX2" fmla="*/ 0 w 1631731"/>
              <a:gd name="connsiteY2" fmla="*/ 364759 h 364759"/>
              <a:gd name="connsiteX0" fmla="*/ 1631731 w 1631731"/>
              <a:gd name="connsiteY0" fmla="*/ 192189 h 373493"/>
              <a:gd name="connsiteX1" fmla="*/ 520262 w 1631731"/>
              <a:gd name="connsiteY1" fmla="*/ 18768 h 373493"/>
              <a:gd name="connsiteX2" fmla="*/ 0 w 1631731"/>
              <a:gd name="connsiteY2" fmla="*/ 373493 h 373493"/>
              <a:gd name="connsiteX0" fmla="*/ 1631731 w 1631731"/>
              <a:gd name="connsiteY0" fmla="*/ 192189 h 373493"/>
              <a:gd name="connsiteX1" fmla="*/ 520262 w 1631731"/>
              <a:gd name="connsiteY1" fmla="*/ 18768 h 373493"/>
              <a:gd name="connsiteX2" fmla="*/ 0 w 1631731"/>
              <a:gd name="connsiteY2" fmla="*/ 373493 h 373493"/>
              <a:gd name="connsiteX0" fmla="*/ 1631731 w 1631731"/>
              <a:gd name="connsiteY0" fmla="*/ 192189 h 373493"/>
              <a:gd name="connsiteX1" fmla="*/ 520262 w 1631731"/>
              <a:gd name="connsiteY1" fmla="*/ 18768 h 373493"/>
              <a:gd name="connsiteX2" fmla="*/ 0 w 1631731"/>
              <a:gd name="connsiteY2" fmla="*/ 373493 h 373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1731" h="373493">
                <a:moveTo>
                  <a:pt x="1631731" y="192189"/>
                </a:moveTo>
                <a:cubicBezTo>
                  <a:pt x="1269124" y="24023"/>
                  <a:pt x="914400" y="-33784"/>
                  <a:pt x="520262" y="18768"/>
                </a:cubicBezTo>
                <a:cubicBezTo>
                  <a:pt x="275896" y="73948"/>
                  <a:pt x="126124" y="176424"/>
                  <a:pt x="0" y="373493"/>
                </a:cubicBezTo>
              </a:path>
            </a:pathLst>
          </a:custGeom>
          <a:noFill/>
          <a:ln w="76200">
            <a:solidFill>
              <a:schemeClr val="accent4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38D72FC-A658-C332-A498-A5E8711270BD}"/>
              </a:ext>
            </a:extLst>
          </p:cNvPr>
          <p:cNvSpPr/>
          <p:nvPr/>
        </p:nvSpPr>
        <p:spPr>
          <a:xfrm>
            <a:off x="2626815" y="1683823"/>
            <a:ext cx="212835" cy="21283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013DF4E-8C57-2E0F-EC19-9BEE2AC8C489}"/>
              </a:ext>
            </a:extLst>
          </p:cNvPr>
          <p:cNvSpPr/>
          <p:nvPr/>
        </p:nvSpPr>
        <p:spPr>
          <a:xfrm rot="18546962" flipV="1">
            <a:off x="5307820" y="3112712"/>
            <a:ext cx="251999" cy="622364"/>
          </a:xfrm>
          <a:custGeom>
            <a:avLst/>
            <a:gdLst>
              <a:gd name="connsiteX0" fmla="*/ 0 w 102476"/>
              <a:gd name="connsiteY0" fmla="*/ 0 h 425669"/>
              <a:gd name="connsiteX1" fmla="*/ 102476 w 102476"/>
              <a:gd name="connsiteY1" fmla="*/ 236483 h 425669"/>
              <a:gd name="connsiteX2" fmla="*/ 15765 w 102476"/>
              <a:gd name="connsiteY2" fmla="*/ 425669 h 425669"/>
              <a:gd name="connsiteX0" fmla="*/ 0 w 281885"/>
              <a:gd name="connsiteY0" fmla="*/ 0 h 425669"/>
              <a:gd name="connsiteX1" fmla="*/ 281885 w 281885"/>
              <a:gd name="connsiteY1" fmla="*/ 173026 h 425669"/>
              <a:gd name="connsiteX2" fmla="*/ 15765 w 281885"/>
              <a:gd name="connsiteY2" fmla="*/ 425669 h 425669"/>
              <a:gd name="connsiteX0" fmla="*/ 0 w 281885"/>
              <a:gd name="connsiteY0" fmla="*/ 0 h 425669"/>
              <a:gd name="connsiteX1" fmla="*/ 281885 w 281885"/>
              <a:gd name="connsiteY1" fmla="*/ 173026 h 425669"/>
              <a:gd name="connsiteX2" fmla="*/ 15765 w 281885"/>
              <a:gd name="connsiteY2" fmla="*/ 425669 h 425669"/>
              <a:gd name="connsiteX0" fmla="*/ 0 w 281885"/>
              <a:gd name="connsiteY0" fmla="*/ 0 h 425669"/>
              <a:gd name="connsiteX1" fmla="*/ 281885 w 281885"/>
              <a:gd name="connsiteY1" fmla="*/ 173026 h 425669"/>
              <a:gd name="connsiteX2" fmla="*/ 15765 w 281885"/>
              <a:gd name="connsiteY2" fmla="*/ 425669 h 425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1885" h="425669">
                <a:moveTo>
                  <a:pt x="0" y="0"/>
                </a:moveTo>
                <a:cubicBezTo>
                  <a:pt x="93962" y="57675"/>
                  <a:pt x="232776" y="83623"/>
                  <a:pt x="281885" y="173026"/>
                </a:cubicBezTo>
                <a:cubicBezTo>
                  <a:pt x="235040" y="259884"/>
                  <a:pt x="44669" y="362607"/>
                  <a:pt x="15765" y="425669"/>
                </a:cubicBezTo>
              </a:path>
            </a:pathLst>
          </a:custGeom>
          <a:noFill/>
          <a:ln w="76200">
            <a:solidFill>
              <a:schemeClr val="accent4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BE0011D-34BB-F59D-C3E5-1FCF275C9ADB}"/>
              </a:ext>
            </a:extLst>
          </p:cNvPr>
          <p:cNvSpPr/>
          <p:nvPr/>
        </p:nvSpPr>
        <p:spPr>
          <a:xfrm rot="20600962" flipH="1">
            <a:off x="4409245" y="2752657"/>
            <a:ext cx="212834" cy="654269"/>
          </a:xfrm>
          <a:custGeom>
            <a:avLst/>
            <a:gdLst>
              <a:gd name="connsiteX0" fmla="*/ 0 w 102476"/>
              <a:gd name="connsiteY0" fmla="*/ 0 h 425669"/>
              <a:gd name="connsiteX1" fmla="*/ 102476 w 102476"/>
              <a:gd name="connsiteY1" fmla="*/ 236483 h 425669"/>
              <a:gd name="connsiteX2" fmla="*/ 15765 w 102476"/>
              <a:gd name="connsiteY2" fmla="*/ 425669 h 425669"/>
              <a:gd name="connsiteX0" fmla="*/ 0 w 281885"/>
              <a:gd name="connsiteY0" fmla="*/ 0 h 425669"/>
              <a:gd name="connsiteX1" fmla="*/ 281885 w 281885"/>
              <a:gd name="connsiteY1" fmla="*/ 173026 h 425669"/>
              <a:gd name="connsiteX2" fmla="*/ 15765 w 281885"/>
              <a:gd name="connsiteY2" fmla="*/ 425669 h 425669"/>
              <a:gd name="connsiteX0" fmla="*/ 0 w 281885"/>
              <a:gd name="connsiteY0" fmla="*/ 0 h 425669"/>
              <a:gd name="connsiteX1" fmla="*/ 281885 w 281885"/>
              <a:gd name="connsiteY1" fmla="*/ 173026 h 425669"/>
              <a:gd name="connsiteX2" fmla="*/ 15765 w 281885"/>
              <a:gd name="connsiteY2" fmla="*/ 425669 h 425669"/>
              <a:gd name="connsiteX0" fmla="*/ 0 w 281885"/>
              <a:gd name="connsiteY0" fmla="*/ 0 h 425669"/>
              <a:gd name="connsiteX1" fmla="*/ 281885 w 281885"/>
              <a:gd name="connsiteY1" fmla="*/ 173026 h 425669"/>
              <a:gd name="connsiteX2" fmla="*/ 15765 w 281885"/>
              <a:gd name="connsiteY2" fmla="*/ 425669 h 425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1885" h="425669">
                <a:moveTo>
                  <a:pt x="0" y="0"/>
                </a:moveTo>
                <a:cubicBezTo>
                  <a:pt x="93962" y="57675"/>
                  <a:pt x="232776" y="83623"/>
                  <a:pt x="281885" y="173026"/>
                </a:cubicBezTo>
                <a:cubicBezTo>
                  <a:pt x="235040" y="259884"/>
                  <a:pt x="44669" y="362607"/>
                  <a:pt x="15765" y="425669"/>
                </a:cubicBezTo>
              </a:path>
            </a:pathLst>
          </a:custGeom>
          <a:noFill/>
          <a:ln w="76200">
            <a:solidFill>
              <a:schemeClr val="accent4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4962915-1EA2-BA99-D5DC-030024C069DD}"/>
              </a:ext>
            </a:extLst>
          </p:cNvPr>
          <p:cNvSpPr/>
          <p:nvPr/>
        </p:nvSpPr>
        <p:spPr>
          <a:xfrm rot="1163735">
            <a:off x="3602211" y="2250486"/>
            <a:ext cx="1319686" cy="364948"/>
          </a:xfrm>
          <a:prstGeom prst="rect">
            <a:avLst/>
          </a:prstGeom>
          <a:solidFill>
            <a:srgbClr val="92D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C0875B1-B854-7A4E-F441-77ADF232C750}"/>
              </a:ext>
            </a:extLst>
          </p:cNvPr>
          <p:cNvSpPr/>
          <p:nvPr/>
        </p:nvSpPr>
        <p:spPr>
          <a:xfrm rot="826417" flipV="1">
            <a:off x="2614443" y="2581937"/>
            <a:ext cx="3012119" cy="1544573"/>
          </a:xfrm>
          <a:custGeom>
            <a:avLst/>
            <a:gdLst>
              <a:gd name="connsiteX0" fmla="*/ 1631731 w 1631731"/>
              <a:gd name="connsiteY0" fmla="*/ 173421 h 354725"/>
              <a:gd name="connsiteX1" fmla="*/ 520262 w 1631731"/>
              <a:gd name="connsiteY1" fmla="*/ 0 h 354725"/>
              <a:gd name="connsiteX2" fmla="*/ 0 w 1631731"/>
              <a:gd name="connsiteY2" fmla="*/ 354725 h 354725"/>
              <a:gd name="connsiteX0" fmla="*/ 1631731 w 1631731"/>
              <a:gd name="connsiteY0" fmla="*/ 183455 h 364759"/>
              <a:gd name="connsiteX1" fmla="*/ 520262 w 1631731"/>
              <a:gd name="connsiteY1" fmla="*/ 10034 h 364759"/>
              <a:gd name="connsiteX2" fmla="*/ 0 w 1631731"/>
              <a:gd name="connsiteY2" fmla="*/ 364759 h 364759"/>
              <a:gd name="connsiteX0" fmla="*/ 1631731 w 1631731"/>
              <a:gd name="connsiteY0" fmla="*/ 192189 h 373493"/>
              <a:gd name="connsiteX1" fmla="*/ 520262 w 1631731"/>
              <a:gd name="connsiteY1" fmla="*/ 18768 h 373493"/>
              <a:gd name="connsiteX2" fmla="*/ 0 w 1631731"/>
              <a:gd name="connsiteY2" fmla="*/ 373493 h 373493"/>
              <a:gd name="connsiteX0" fmla="*/ 1631731 w 1631731"/>
              <a:gd name="connsiteY0" fmla="*/ 192189 h 373493"/>
              <a:gd name="connsiteX1" fmla="*/ 520262 w 1631731"/>
              <a:gd name="connsiteY1" fmla="*/ 18768 h 373493"/>
              <a:gd name="connsiteX2" fmla="*/ 0 w 1631731"/>
              <a:gd name="connsiteY2" fmla="*/ 373493 h 373493"/>
              <a:gd name="connsiteX0" fmla="*/ 1631731 w 1631731"/>
              <a:gd name="connsiteY0" fmla="*/ 192189 h 373493"/>
              <a:gd name="connsiteX1" fmla="*/ 520262 w 1631731"/>
              <a:gd name="connsiteY1" fmla="*/ 18768 h 373493"/>
              <a:gd name="connsiteX2" fmla="*/ 0 w 1631731"/>
              <a:gd name="connsiteY2" fmla="*/ 373493 h 373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1731" h="373493">
                <a:moveTo>
                  <a:pt x="1631731" y="192189"/>
                </a:moveTo>
                <a:cubicBezTo>
                  <a:pt x="1269124" y="24023"/>
                  <a:pt x="914400" y="-33784"/>
                  <a:pt x="520262" y="18768"/>
                </a:cubicBezTo>
                <a:cubicBezTo>
                  <a:pt x="275896" y="73948"/>
                  <a:pt x="126124" y="176424"/>
                  <a:pt x="0" y="373493"/>
                </a:cubicBezTo>
              </a:path>
            </a:pathLst>
          </a:custGeom>
          <a:noFill/>
          <a:ln w="76200">
            <a:solidFill>
              <a:schemeClr val="accent4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835E7F6-FEA1-16C5-1FF0-85918AAFDD4C}"/>
              </a:ext>
            </a:extLst>
          </p:cNvPr>
          <p:cNvSpPr/>
          <p:nvPr/>
        </p:nvSpPr>
        <p:spPr>
          <a:xfrm>
            <a:off x="7012936" y="1390658"/>
            <a:ext cx="212835" cy="21283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80B9E25-A665-4AA7-D506-5E006C8466C6}"/>
              </a:ext>
            </a:extLst>
          </p:cNvPr>
          <p:cNvSpPr/>
          <p:nvPr/>
        </p:nvSpPr>
        <p:spPr>
          <a:xfrm>
            <a:off x="6948826" y="1877806"/>
            <a:ext cx="548700" cy="373493"/>
          </a:xfrm>
          <a:custGeom>
            <a:avLst/>
            <a:gdLst>
              <a:gd name="connsiteX0" fmla="*/ 1631731 w 1631731"/>
              <a:gd name="connsiteY0" fmla="*/ 173421 h 354725"/>
              <a:gd name="connsiteX1" fmla="*/ 520262 w 1631731"/>
              <a:gd name="connsiteY1" fmla="*/ 0 h 354725"/>
              <a:gd name="connsiteX2" fmla="*/ 0 w 1631731"/>
              <a:gd name="connsiteY2" fmla="*/ 354725 h 354725"/>
              <a:gd name="connsiteX0" fmla="*/ 1631731 w 1631731"/>
              <a:gd name="connsiteY0" fmla="*/ 183455 h 364759"/>
              <a:gd name="connsiteX1" fmla="*/ 520262 w 1631731"/>
              <a:gd name="connsiteY1" fmla="*/ 10034 h 364759"/>
              <a:gd name="connsiteX2" fmla="*/ 0 w 1631731"/>
              <a:gd name="connsiteY2" fmla="*/ 364759 h 364759"/>
              <a:gd name="connsiteX0" fmla="*/ 1631731 w 1631731"/>
              <a:gd name="connsiteY0" fmla="*/ 192189 h 373493"/>
              <a:gd name="connsiteX1" fmla="*/ 520262 w 1631731"/>
              <a:gd name="connsiteY1" fmla="*/ 18768 h 373493"/>
              <a:gd name="connsiteX2" fmla="*/ 0 w 1631731"/>
              <a:gd name="connsiteY2" fmla="*/ 373493 h 373493"/>
              <a:gd name="connsiteX0" fmla="*/ 1631731 w 1631731"/>
              <a:gd name="connsiteY0" fmla="*/ 192189 h 373493"/>
              <a:gd name="connsiteX1" fmla="*/ 520262 w 1631731"/>
              <a:gd name="connsiteY1" fmla="*/ 18768 h 373493"/>
              <a:gd name="connsiteX2" fmla="*/ 0 w 1631731"/>
              <a:gd name="connsiteY2" fmla="*/ 373493 h 373493"/>
              <a:gd name="connsiteX0" fmla="*/ 1631731 w 1631731"/>
              <a:gd name="connsiteY0" fmla="*/ 192189 h 373493"/>
              <a:gd name="connsiteX1" fmla="*/ 520262 w 1631731"/>
              <a:gd name="connsiteY1" fmla="*/ 18768 h 373493"/>
              <a:gd name="connsiteX2" fmla="*/ 0 w 1631731"/>
              <a:gd name="connsiteY2" fmla="*/ 373493 h 373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1731" h="373493">
                <a:moveTo>
                  <a:pt x="1631731" y="192189"/>
                </a:moveTo>
                <a:cubicBezTo>
                  <a:pt x="1269124" y="24023"/>
                  <a:pt x="914400" y="-33784"/>
                  <a:pt x="520262" y="18768"/>
                </a:cubicBezTo>
                <a:cubicBezTo>
                  <a:pt x="275896" y="73948"/>
                  <a:pt x="126124" y="176424"/>
                  <a:pt x="0" y="373493"/>
                </a:cubicBezTo>
              </a:path>
            </a:pathLst>
          </a:custGeom>
          <a:noFill/>
          <a:ln w="76200">
            <a:solidFill>
              <a:schemeClr val="accent4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65742EB-7EFB-D8FB-F70B-B35D74A352F6}"/>
              </a:ext>
            </a:extLst>
          </p:cNvPr>
          <p:cNvSpPr/>
          <p:nvPr/>
        </p:nvSpPr>
        <p:spPr>
          <a:xfrm rot="1163735">
            <a:off x="6941440" y="2574339"/>
            <a:ext cx="355826" cy="364948"/>
          </a:xfrm>
          <a:prstGeom prst="rect">
            <a:avLst/>
          </a:prstGeom>
          <a:solidFill>
            <a:srgbClr val="92D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8107DB3-CF75-D3BC-EBC9-8081602DCB24}"/>
              </a:ext>
            </a:extLst>
          </p:cNvPr>
          <p:cNvSpPr/>
          <p:nvPr/>
        </p:nvSpPr>
        <p:spPr>
          <a:xfrm rot="1163735">
            <a:off x="6941441" y="3360541"/>
            <a:ext cx="355826" cy="364948"/>
          </a:xfrm>
          <a:prstGeom prst="rect">
            <a:avLst/>
          </a:prstGeom>
          <a:solidFill>
            <a:srgbClr val="FFC000"/>
          </a:solidFill>
          <a:ln>
            <a:solidFill>
              <a:srgbClr val="F0CF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文本框 19">
            <a:extLst>
              <a:ext uri="{FF2B5EF4-FFF2-40B4-BE49-F238E27FC236}">
                <a16:creationId xmlns:a16="http://schemas.microsoft.com/office/drawing/2014/main" id="{6E34806D-1BDC-71D1-EC48-64E2D525C993}"/>
              </a:ext>
            </a:extLst>
          </p:cNvPr>
          <p:cNvSpPr txBox="1"/>
          <p:nvPr/>
        </p:nvSpPr>
        <p:spPr>
          <a:xfrm flipH="1">
            <a:off x="7696335" y="1288208"/>
            <a:ext cx="1149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000">
                <a:solidFill>
                  <a:schemeClr val="bg1"/>
                </a:solidFill>
              </a:rPr>
              <a:t>Sustainable design/material</a:t>
            </a:r>
            <a:endParaRPr lang="zh-CN" altLang="en-US" sz="1000">
              <a:solidFill>
                <a:schemeClr val="bg1"/>
              </a:solidFill>
            </a:endParaRPr>
          </a:p>
        </p:txBody>
      </p:sp>
      <p:sp>
        <p:nvSpPr>
          <p:cNvPr id="38" name="文本框 19">
            <a:extLst>
              <a:ext uri="{FF2B5EF4-FFF2-40B4-BE49-F238E27FC236}">
                <a16:creationId xmlns:a16="http://schemas.microsoft.com/office/drawing/2014/main" id="{2D9BAF98-9679-B38D-62B2-2413CA407B7C}"/>
              </a:ext>
            </a:extLst>
          </p:cNvPr>
          <p:cNvSpPr txBox="1"/>
          <p:nvPr/>
        </p:nvSpPr>
        <p:spPr>
          <a:xfrm flipH="1">
            <a:off x="7696335" y="1870569"/>
            <a:ext cx="1149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000">
                <a:solidFill>
                  <a:schemeClr val="bg1"/>
                </a:solidFill>
              </a:rPr>
              <a:t>Waste heat transfer</a:t>
            </a:r>
            <a:endParaRPr lang="zh-CN" altLang="en-US" sz="1000">
              <a:solidFill>
                <a:schemeClr val="bg1"/>
              </a:solidFill>
            </a:endParaRPr>
          </a:p>
        </p:txBody>
      </p:sp>
      <p:sp>
        <p:nvSpPr>
          <p:cNvPr id="39" name="文本框 19">
            <a:extLst>
              <a:ext uri="{FF2B5EF4-FFF2-40B4-BE49-F238E27FC236}">
                <a16:creationId xmlns:a16="http://schemas.microsoft.com/office/drawing/2014/main" id="{012D507A-5B62-5797-B13C-A1275AB9DCD9}"/>
              </a:ext>
            </a:extLst>
          </p:cNvPr>
          <p:cNvSpPr txBox="1"/>
          <p:nvPr/>
        </p:nvSpPr>
        <p:spPr>
          <a:xfrm flipH="1">
            <a:off x="7690118" y="2612770"/>
            <a:ext cx="11493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000">
                <a:solidFill>
                  <a:schemeClr val="bg1"/>
                </a:solidFill>
              </a:rPr>
              <a:t>Green roof</a:t>
            </a:r>
            <a:endParaRPr lang="zh-CN" altLang="en-US" sz="1000">
              <a:solidFill>
                <a:schemeClr val="bg1"/>
              </a:solidFill>
            </a:endParaRPr>
          </a:p>
        </p:txBody>
      </p:sp>
      <p:sp>
        <p:nvSpPr>
          <p:cNvPr id="40" name="文本框 19">
            <a:extLst>
              <a:ext uri="{FF2B5EF4-FFF2-40B4-BE49-F238E27FC236}">
                <a16:creationId xmlns:a16="http://schemas.microsoft.com/office/drawing/2014/main" id="{E9555B74-D976-20B2-4B14-3B3F3B8A9150}"/>
              </a:ext>
            </a:extLst>
          </p:cNvPr>
          <p:cNvSpPr txBox="1"/>
          <p:nvPr/>
        </p:nvSpPr>
        <p:spPr>
          <a:xfrm flipH="1">
            <a:off x="7690118" y="3238359"/>
            <a:ext cx="133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000">
                <a:solidFill>
                  <a:schemeClr val="bg1"/>
                </a:solidFill>
              </a:rPr>
              <a:t>Area with circular wastewater management &amp; clean energy</a:t>
            </a:r>
            <a:endParaRPr lang="zh-CN" alt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877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D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16C5C6A-32BE-E45D-1235-0CFDFB0E3A98}"/>
              </a:ext>
            </a:extLst>
          </p:cNvPr>
          <p:cNvSpPr/>
          <p:nvPr/>
        </p:nvSpPr>
        <p:spPr>
          <a:xfrm>
            <a:off x="793756" y="1018179"/>
            <a:ext cx="7556488" cy="735579"/>
          </a:xfrm>
          <a:prstGeom prst="rect">
            <a:avLst/>
          </a:prstGeom>
          <a:solidFill>
            <a:srgbClr val="DD67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Context analysis of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Pitäjänmäki</a:t>
            </a:r>
            <a:endParaRPr lang="en-FI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FD228-6D15-33EA-1C56-DAA9DCB9C7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2" name="Picture 1" descr="A robot standing next to a train&#10;&#10;Description automatically generated">
            <a:extLst>
              <a:ext uri="{FF2B5EF4-FFF2-40B4-BE49-F238E27FC236}">
                <a16:creationId xmlns:a16="http://schemas.microsoft.com/office/drawing/2014/main" id="{08FA9396-818D-DE5D-FB48-6E1835D23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4220" y="2336446"/>
            <a:ext cx="1895559" cy="191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750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DBC9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/>
              <a:t>Good life for everyone</a:t>
            </a:r>
          </a:p>
        </p:txBody>
      </p:sp>
      <p:sp>
        <p:nvSpPr>
          <p:cNvPr id="279" name="Google Shape;279;p37"/>
          <p:cNvSpPr txBox="1">
            <a:spLocks noGrp="1"/>
          </p:cNvSpPr>
          <p:nvPr>
            <p:ph type="subTitle" idx="1"/>
          </p:nvPr>
        </p:nvSpPr>
        <p:spPr>
          <a:xfrm>
            <a:off x="311700" y="2834124"/>
            <a:ext cx="8520600" cy="13111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For residents, for businesses, for visitors, for the city,</a:t>
            </a:r>
            <a:br>
              <a:rPr lang="en" dirty="0"/>
            </a:br>
            <a:r>
              <a:rPr lang="en" dirty="0"/>
              <a:t>for the planet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D0410A-E87B-E1AC-9EE1-19F1B8784E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213706-3CE9-9D4E-2FC2-7F050453C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08" y="179810"/>
            <a:ext cx="8520600" cy="841800"/>
          </a:xfrm>
        </p:spPr>
        <p:txBody>
          <a:bodyPr/>
          <a:lstStyle/>
          <a:p>
            <a:r>
              <a:rPr lang="de-DE"/>
              <a:t>Image </a:t>
            </a:r>
            <a:r>
              <a:rPr lang="de-DE" err="1"/>
              <a:t>References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9038944-384D-16B6-BB01-812D3FEBA1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31</a:t>
            </a:fld>
            <a:endParaRPr lang="de-D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366E8C-00C7-FCA5-43ED-71EB56994292}"/>
              </a:ext>
            </a:extLst>
          </p:cNvPr>
          <p:cNvSpPr txBox="1"/>
          <p:nvPr/>
        </p:nvSpPr>
        <p:spPr>
          <a:xfrm>
            <a:off x="518984" y="1021610"/>
            <a:ext cx="805660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Slide 1: Raide-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Jokeri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Transformer.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Retrieved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ChatGPT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Slide 3: all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images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retrieved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Slides 5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7: all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context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analyses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maps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Bo Zhang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Slide 8 and 10: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pictures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Nagisa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Takahashi,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illustrations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Bo Zhang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Slide 9: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picture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Harit Tawabutr,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illustrations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Bo Zhang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Slide 12: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Raide-Jokeri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. Retrieved from https://www.stadissa.fi/paikat/3763/tarppeja-raide-jokeri-pikaratikan-reitille. Commuter train. Retrieved from https://finnoytravel.com/en/finland/trains-in-finland/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Slide 13: ABB Factory. Retrieved from https://www.fonecta.fi/profiili/abb-oy/123118.; Telia. Retrieved from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https://www.lightreading.com/broadband/eurobites-telia-revenues-remain-flat-as-it-expands-5g-coverage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Slide 14: Rendered image of proposed development projects. Helsingin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Kaupunki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Asuntomarkkina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, &amp;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Puu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Info.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Slide 17: GO West.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Retrieved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: https://www.berliner-woche.de/wilmersdorf/c-bauen/projekt-go-west-geht-in-die-naechste-runde_a347303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Slide 18: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sketch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Kristina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Honermann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Slide 19: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Reimagined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office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buildings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Getmetotaiwan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Retrieved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: https://www.getmetotaiwan.com/culture/weiwu-mimi-street-art-village-lingya/</a:t>
            </a:r>
            <a:b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Event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space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Swimply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Retrieved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: https://swimply.com/pooldetails/66950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Slide 22 and 28: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sketch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 Amanda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Moilanen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Slide 25: Conceptualized images. Retrieved from Microsoft Designer.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Slide 28: Bangkok Retail Development. Retrieved from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https://www.architectkidd.com/index.php/2011/12/urban-farm-wins-holcim-silver-award/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FI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A9A33A-58B4-4890-F04F-2BE3650F7BC1}"/>
              </a:ext>
            </a:extLst>
          </p:cNvPr>
          <p:cNvSpPr txBox="1"/>
          <p:nvPr/>
        </p:nvSpPr>
        <p:spPr>
          <a:xfrm>
            <a:off x="5684108" y="-914400"/>
            <a:ext cx="43742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hlinkClick r:id="rId4"/>
              </a:rPr>
              <a:t>https://www.stadissa.fi/paikat/3763/tarppeja-raide-jokeri-pikaratikan-reitille</a:t>
            </a:r>
            <a:endParaRPr lang="en-GB"/>
          </a:p>
          <a:p>
            <a:r>
              <a:rPr lang="en-GB">
                <a:hlinkClick r:id="rId5"/>
              </a:rPr>
              <a:t>https://finnoytravel.com/en/finland/trains-in-finland/</a:t>
            </a:r>
            <a:endParaRPr lang="en-GB"/>
          </a:p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2519590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6"/>
          <p:cNvSpPr txBox="1">
            <a:spLocks noGrp="1"/>
          </p:cNvSpPr>
          <p:nvPr>
            <p:ph type="ctrTitle"/>
          </p:nvPr>
        </p:nvSpPr>
        <p:spPr>
          <a:xfrm>
            <a:off x="447900" y="831268"/>
            <a:ext cx="8248200" cy="155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More connected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i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i="1"/>
              <a:t>Between people and spaces</a:t>
            </a:r>
            <a:endParaRPr sz="3100" i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55" i="1"/>
              <a:t>Within </a:t>
            </a:r>
            <a:r>
              <a:rPr lang="en" sz="2655" i="1" err="1"/>
              <a:t>Pitäjänmäki</a:t>
            </a:r>
            <a:r>
              <a:rPr lang="en" sz="2655" i="1"/>
              <a:t> and between </a:t>
            </a:r>
            <a:r>
              <a:rPr lang="en" sz="2655" i="1" err="1"/>
              <a:t>Pitäjänmäki</a:t>
            </a:r>
            <a:r>
              <a:rPr lang="en" sz="2655" i="1"/>
              <a:t> and the world</a:t>
            </a:r>
            <a:endParaRPr sz="2655" i="1"/>
          </a:p>
        </p:txBody>
      </p:sp>
      <p:sp>
        <p:nvSpPr>
          <p:cNvPr id="273" name="Google Shape;273;p36"/>
          <p:cNvSpPr txBox="1">
            <a:spLocks noGrp="1"/>
          </p:cNvSpPr>
          <p:nvPr>
            <p:ph type="subTitle" idx="1"/>
          </p:nvPr>
        </p:nvSpPr>
        <p:spPr>
          <a:xfrm>
            <a:off x="12" y="2903613"/>
            <a:ext cx="9144000" cy="1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What will the future attractive regenerative urban center look like?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How can the flows between cities be harnessed to enhance urban vitality?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What do attractive sustainable travel chains look like?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78BCCC-22EB-E7AC-C18F-FC16212083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0B7C3B-4609-F288-2F50-6B46E41847AF}"/>
              </a:ext>
            </a:extLst>
          </p:cNvPr>
          <p:cNvPicPr/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7000" contrast="-77000"/>
                    </a14:imgEffect>
                  </a14:imgLayer>
                </a14:imgProps>
              </a:ext>
            </a:extLst>
          </a:blip>
          <a:srcRect t="502" b="387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25" name="Google Shape;22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1995" y="1119007"/>
            <a:ext cx="4404210" cy="290548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97CB68-99CD-7978-D32B-A40212A8F11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solidFill>
            <a:schemeClr val="tx1"/>
          </a:solidFill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solidFill>
                  <a:schemeClr val="bg1"/>
                </a:solidFill>
              </a:rPr>
              <a:t>33</a:t>
            </a:fld>
            <a:endParaRPr lang="en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FCA600-0524-FE81-E654-946BDC66FC64}"/>
              </a:ext>
            </a:extLst>
          </p:cNvPr>
          <p:cNvSpPr txBox="1"/>
          <p:nvPr/>
        </p:nvSpPr>
        <p:spPr>
          <a:xfrm>
            <a:off x="5244843" y="1990660"/>
            <a:ext cx="3584185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FI" sz="1800" dirty="0">
                <a:solidFill>
                  <a:schemeClr val="tx1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Promotion of small businesses</a:t>
            </a:r>
          </a:p>
          <a:p>
            <a:pPr>
              <a:lnSpc>
                <a:spcPct val="150000"/>
              </a:lnSpc>
            </a:pPr>
            <a:r>
              <a:rPr lang="en-FI" sz="1800" dirty="0">
                <a:solidFill>
                  <a:schemeClr val="tx1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Residential on the second floor</a:t>
            </a:r>
            <a:br>
              <a:rPr lang="en-US" sz="1800" dirty="0">
                <a:solidFill>
                  <a:schemeClr val="tx1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800" dirty="0">
              <a:solidFill>
                <a:schemeClr val="tx1"/>
              </a:solidFill>
              <a:highlight>
                <a:srgbClr val="FF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tx1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Promotes</a:t>
            </a:r>
            <a:r>
              <a:rPr lang="en-FI" sz="1800" dirty="0">
                <a:solidFill>
                  <a:schemeClr val="tx1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interactions </a:t>
            </a:r>
            <a:br>
              <a:rPr lang="en-US" sz="1800" dirty="0">
                <a:solidFill>
                  <a:schemeClr val="tx1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chemeClr val="tx1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en-FI" sz="1800" dirty="0">
                <a:solidFill>
                  <a:schemeClr val="tx1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people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603887-CE06-3AAD-EFFA-22223F87E33E}"/>
              </a:ext>
            </a:extLst>
          </p:cNvPr>
          <p:cNvSpPr txBox="1"/>
          <p:nvPr/>
        </p:nvSpPr>
        <p:spPr>
          <a:xfrm>
            <a:off x="553451" y="4123346"/>
            <a:ext cx="42012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I" sz="1200"/>
              <a:t>BONUS TRUCK in Tokyo, Japan</a:t>
            </a:r>
          </a:p>
        </p:txBody>
      </p:sp>
      <p:sp>
        <p:nvSpPr>
          <p:cNvPr id="4" name="Google Shape;162;p26">
            <a:extLst>
              <a:ext uri="{FF2B5EF4-FFF2-40B4-BE49-F238E27FC236}">
                <a16:creationId xmlns:a16="http://schemas.microsoft.com/office/drawing/2014/main" id="{10239D0C-B64C-3CBB-033A-74114A205E09}"/>
              </a:ext>
            </a:extLst>
          </p:cNvPr>
          <p:cNvSpPr txBox="1">
            <a:spLocks/>
          </p:cNvSpPr>
          <p:nvPr/>
        </p:nvSpPr>
        <p:spPr>
          <a:xfrm>
            <a:off x="311700" y="-31305"/>
            <a:ext cx="8520600" cy="76225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400" b="1" dirty="0">
                <a:latin typeface="+mn-lt"/>
              </a:rPr>
              <a:t>The case from Tokyo</a:t>
            </a:r>
            <a:endParaRPr lang="en-US" sz="4400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64258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DBC9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6"/>
          <p:cNvPicPr preferRelativeResize="0">
            <a:picLocks/>
          </p:cNvPicPr>
          <p:nvPr/>
        </p:nvPicPr>
        <p:blipFill>
          <a:blip r:embed="rId3"/>
          <a:srcRect/>
          <a:stretch/>
        </p:blipFill>
        <p:spPr>
          <a:xfrm>
            <a:off x="392807" y="992788"/>
            <a:ext cx="5156305" cy="386722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/>
        </p:nvSpPr>
        <p:spPr>
          <a:xfrm>
            <a:off x="2578171" y="117590"/>
            <a:ext cx="3987657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Function analysis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8FDD0D-52CB-CA28-5D90-3A6A70D9DC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83EEFD1-6017-7571-8A4B-6C8F673C8A17}"/>
              </a:ext>
            </a:extLst>
          </p:cNvPr>
          <p:cNvGrpSpPr/>
          <p:nvPr/>
        </p:nvGrpSpPr>
        <p:grpSpPr>
          <a:xfrm>
            <a:off x="4698838" y="1902515"/>
            <a:ext cx="934809" cy="1664163"/>
            <a:chOff x="5041692" y="1881785"/>
            <a:chExt cx="934809" cy="1664163"/>
          </a:xfrm>
        </p:grpSpPr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32D80C1E-DD5D-32EA-6492-5D6054839CAD}"/>
                </a:ext>
              </a:extLst>
            </p:cNvPr>
            <p:cNvSpPr txBox="1"/>
            <p:nvPr/>
          </p:nvSpPr>
          <p:spPr>
            <a:xfrm flipH="1">
              <a:off x="5041693" y="1881785"/>
              <a:ext cx="855574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en-US" altLang="zh-CN" sz="700" dirty="0"/>
                <a:t>Factories </a:t>
              </a:r>
              <a:endParaRPr lang="zh-CN" altLang="en-US" sz="700" dirty="0"/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7E7D8D85-A6E9-DD45-F10E-23388CA21CD1}"/>
                </a:ext>
              </a:extLst>
            </p:cNvPr>
            <p:cNvSpPr txBox="1"/>
            <p:nvPr/>
          </p:nvSpPr>
          <p:spPr>
            <a:xfrm flipH="1">
              <a:off x="5041693" y="2095083"/>
              <a:ext cx="855574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en-US" altLang="zh-CN" sz="700" dirty="0"/>
                <a:t>Green spaces </a:t>
              </a:r>
              <a:endParaRPr lang="zh-CN" altLang="en-US" sz="700" dirty="0"/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A6B9549F-F1B2-78C2-5714-69A01AA723D0}"/>
                </a:ext>
              </a:extLst>
            </p:cNvPr>
            <p:cNvSpPr txBox="1"/>
            <p:nvPr/>
          </p:nvSpPr>
          <p:spPr>
            <a:xfrm flipH="1">
              <a:off x="5041693" y="2355633"/>
              <a:ext cx="855574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en-US" altLang="zh-CN" sz="700"/>
                <a:t>Residential</a:t>
              </a:r>
              <a:endParaRPr lang="zh-CN" altLang="en-US" sz="700"/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FD47C251-D840-01A4-69F8-6F058FBA9B16}"/>
                </a:ext>
              </a:extLst>
            </p:cNvPr>
            <p:cNvSpPr txBox="1"/>
            <p:nvPr/>
          </p:nvSpPr>
          <p:spPr>
            <a:xfrm flipH="1">
              <a:off x="5041693" y="2579444"/>
              <a:ext cx="760142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en-US" altLang="zh-CN" sz="700"/>
                <a:t>Education</a:t>
              </a:r>
              <a:endParaRPr lang="zh-CN" altLang="en-US" sz="700"/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8DA406CB-EF9D-431A-7EB0-2DFAA15DFAF1}"/>
                </a:ext>
              </a:extLst>
            </p:cNvPr>
            <p:cNvSpPr txBox="1"/>
            <p:nvPr/>
          </p:nvSpPr>
          <p:spPr>
            <a:xfrm flipH="1">
              <a:off x="5041693" y="2815201"/>
              <a:ext cx="760142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en-US" altLang="zh-CN" sz="700" dirty="0"/>
                <a:t>Business </a:t>
              </a:r>
              <a:endParaRPr lang="zh-CN" altLang="en-US" sz="700" dirty="0"/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EA140B7E-9246-E27F-2B34-9F104459CFFC}"/>
                </a:ext>
              </a:extLst>
            </p:cNvPr>
            <p:cNvSpPr txBox="1"/>
            <p:nvPr/>
          </p:nvSpPr>
          <p:spPr>
            <a:xfrm flipH="1">
              <a:off x="5041692" y="3058652"/>
              <a:ext cx="934809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en-US" altLang="zh-CN" sz="700" dirty="0"/>
                <a:t>Mixed business and residential</a:t>
              </a:r>
              <a:endParaRPr lang="zh-CN" altLang="en-US" sz="700" dirty="0"/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D84EF722-023F-F9E7-7DCF-4CE7A514537A}"/>
                </a:ext>
              </a:extLst>
            </p:cNvPr>
            <p:cNvSpPr txBox="1"/>
            <p:nvPr/>
          </p:nvSpPr>
          <p:spPr>
            <a:xfrm flipH="1">
              <a:off x="5041693" y="3345893"/>
              <a:ext cx="760142" cy="2000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en-US" altLang="zh-CN" sz="700"/>
                <a:t>Sports</a:t>
              </a:r>
              <a:endParaRPr lang="zh-CN" altLang="en-US" sz="70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CA2A651-1AE2-5AC4-C021-7469A3479630}"/>
              </a:ext>
            </a:extLst>
          </p:cNvPr>
          <p:cNvGrpSpPr/>
          <p:nvPr/>
        </p:nvGrpSpPr>
        <p:grpSpPr>
          <a:xfrm>
            <a:off x="5940684" y="1282760"/>
            <a:ext cx="2539559" cy="1337568"/>
            <a:chOff x="6071325" y="-1147808"/>
            <a:chExt cx="2539559" cy="1337568"/>
          </a:xfrm>
          <a:solidFill>
            <a:schemeClr val="bg1"/>
          </a:solidFill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AF858E7F-ED49-6999-E62B-C6BFD331BE01}"/>
                </a:ext>
              </a:extLst>
            </p:cNvPr>
            <p:cNvSpPr/>
            <p:nvPr/>
          </p:nvSpPr>
          <p:spPr>
            <a:xfrm>
              <a:off x="6071325" y="-1147808"/>
              <a:ext cx="2539559" cy="999014"/>
            </a:xfrm>
            <a:prstGeom prst="roundRect">
              <a:avLst/>
            </a:prstGeom>
            <a:grp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residential, green spaces and large-scale factories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44B5FAE-85D5-3137-DE97-0C0B076C690B}"/>
                </a:ext>
              </a:extLst>
            </p:cNvPr>
            <p:cNvSpPr txBox="1"/>
            <p:nvPr/>
          </p:nvSpPr>
          <p:spPr>
            <a:xfrm>
              <a:off x="6593520" y="-148794"/>
              <a:ext cx="14951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FI" sz="1600" b="1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North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CBBE66A-5D1F-28A4-6D5E-23B799CBF142}"/>
              </a:ext>
            </a:extLst>
          </p:cNvPr>
          <p:cNvGrpSpPr/>
          <p:nvPr/>
        </p:nvGrpSpPr>
        <p:grpSpPr>
          <a:xfrm>
            <a:off x="5940686" y="2897894"/>
            <a:ext cx="2539559" cy="1337568"/>
            <a:chOff x="6071325" y="-1147808"/>
            <a:chExt cx="2539559" cy="1337568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0D3128E2-9F4B-A85E-6B8C-884D8E840451}"/>
                </a:ext>
              </a:extLst>
            </p:cNvPr>
            <p:cNvSpPr/>
            <p:nvPr/>
          </p:nvSpPr>
          <p:spPr>
            <a:xfrm>
              <a:off x="6071325" y="-1147808"/>
              <a:ext cx="2539559" cy="9990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dk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office, business, sports facilities, residential, factory (ABB)</a:t>
              </a:r>
              <a:endParaRPr lang="en-US" sz="18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887F297-F501-03BA-46BF-E4A651037C83}"/>
                </a:ext>
              </a:extLst>
            </p:cNvPr>
            <p:cNvSpPr txBox="1"/>
            <p:nvPr/>
          </p:nvSpPr>
          <p:spPr>
            <a:xfrm>
              <a:off x="6593520" y="-148794"/>
              <a:ext cx="14951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FI" sz="1600" b="1" dirty="0">
                  <a:solidFill>
                    <a:schemeClr val="bg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South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DBC9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7"/>
          <p:cNvPicPr preferRelativeResize="0"/>
          <p:nvPr/>
        </p:nvPicPr>
        <p:blipFill>
          <a:blip r:embed="rId3"/>
          <a:srcRect/>
          <a:stretch/>
        </p:blipFill>
        <p:spPr>
          <a:xfrm>
            <a:off x="306392" y="1057835"/>
            <a:ext cx="5095373" cy="3821529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 txBox="1"/>
          <p:nvPr/>
        </p:nvSpPr>
        <p:spPr>
          <a:xfrm>
            <a:off x="2549560" y="138385"/>
            <a:ext cx="4044879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Inclusivity analysis</a:t>
            </a:r>
          </a:p>
        </p:txBody>
      </p:sp>
      <p:sp>
        <p:nvSpPr>
          <p:cNvPr id="94" name="Google Shape;94;p17"/>
          <p:cNvSpPr txBox="1"/>
          <p:nvPr/>
        </p:nvSpPr>
        <p:spPr>
          <a:xfrm>
            <a:off x="5708157" y="1214287"/>
            <a:ext cx="3129450" cy="3508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Mostly open-bordered and inclusive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In-between area is fenced and exclusive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Cutting off the connections between two parts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F80CA5-8684-7900-1248-D75062CA24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D13D0BC-70EF-F3A4-A67A-28FA33A5612F}"/>
              </a:ext>
            </a:extLst>
          </p:cNvPr>
          <p:cNvGrpSpPr/>
          <p:nvPr/>
        </p:nvGrpSpPr>
        <p:grpSpPr>
          <a:xfrm>
            <a:off x="4493349" y="1246984"/>
            <a:ext cx="993377" cy="1962292"/>
            <a:chOff x="5085026" y="1206315"/>
            <a:chExt cx="993377" cy="1962292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19C16DD7-38EC-8735-EB9D-32D8D4B8E36A}"/>
                </a:ext>
              </a:extLst>
            </p:cNvPr>
            <p:cNvSpPr txBox="1"/>
            <p:nvPr/>
          </p:nvSpPr>
          <p:spPr>
            <a:xfrm flipH="1">
              <a:off x="5119504" y="1206315"/>
              <a:ext cx="68247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700"/>
                <a:t>Main street</a:t>
              </a:r>
              <a:endParaRPr lang="zh-CN" altLang="en-US" sz="700"/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DF73C66-67F0-B9B9-B92F-962085DF6682}"/>
                </a:ext>
              </a:extLst>
            </p:cNvPr>
            <p:cNvSpPr txBox="1"/>
            <p:nvPr/>
          </p:nvSpPr>
          <p:spPr>
            <a:xfrm flipH="1">
              <a:off x="5119504" y="1441450"/>
              <a:ext cx="68247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700"/>
                <a:t>Railway</a:t>
              </a:r>
              <a:endParaRPr lang="zh-CN" altLang="en-US" sz="700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E2B4494F-4ACA-3F8B-3617-B54B686F4393}"/>
                </a:ext>
              </a:extLst>
            </p:cNvPr>
            <p:cNvSpPr txBox="1"/>
            <p:nvPr/>
          </p:nvSpPr>
          <p:spPr>
            <a:xfrm flipH="1">
              <a:off x="5119504" y="1745719"/>
              <a:ext cx="68247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700" dirty="0"/>
                <a:t>Tram way</a:t>
              </a:r>
              <a:endParaRPr lang="zh-CN" altLang="en-US" sz="700" dirty="0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DE8679E-67A3-8DDD-58A1-5601A1DC4997}"/>
                </a:ext>
              </a:extLst>
            </p:cNvPr>
            <p:cNvSpPr txBox="1"/>
            <p:nvPr/>
          </p:nvSpPr>
          <p:spPr>
            <a:xfrm flipH="1">
              <a:off x="5086220" y="2049988"/>
              <a:ext cx="68247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l"/>
              <a:r>
                <a:rPr lang="en-US" altLang="zh-CN" sz="700"/>
                <a:t>Bike lane</a:t>
              </a:r>
              <a:endParaRPr lang="zh-CN" altLang="en-US" sz="700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C36A2E13-6A5F-B4AD-E6EF-395AA683A343}"/>
                </a:ext>
              </a:extLst>
            </p:cNvPr>
            <p:cNvSpPr txBox="1"/>
            <p:nvPr/>
          </p:nvSpPr>
          <p:spPr>
            <a:xfrm flipH="1">
              <a:off x="5086219" y="2349208"/>
              <a:ext cx="82197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l"/>
              <a:r>
                <a:rPr lang="en-US" altLang="zh-CN" sz="700"/>
                <a:t>Inclusive area</a:t>
              </a:r>
              <a:endParaRPr lang="zh-CN" altLang="en-US" sz="700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D1FC162-8F15-FA74-4317-8160A5A1EE64}"/>
                </a:ext>
              </a:extLst>
            </p:cNvPr>
            <p:cNvSpPr txBox="1"/>
            <p:nvPr/>
          </p:nvSpPr>
          <p:spPr>
            <a:xfrm flipH="1">
              <a:off x="5085026" y="2968552"/>
              <a:ext cx="82316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l"/>
              <a:r>
                <a:rPr lang="en-US" altLang="zh-CN" sz="700"/>
                <a:t>Exclusive area</a:t>
              </a:r>
              <a:endParaRPr lang="zh-CN" altLang="en-US" sz="700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1FA315C-26B8-F6DA-A008-EC81B4D84C1D}"/>
                </a:ext>
              </a:extLst>
            </p:cNvPr>
            <p:cNvSpPr txBox="1"/>
            <p:nvPr/>
          </p:nvSpPr>
          <p:spPr>
            <a:xfrm flipH="1">
              <a:off x="5085026" y="2658881"/>
              <a:ext cx="99337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l"/>
              <a:r>
                <a:rPr lang="en-US" altLang="zh-CN" sz="700"/>
                <a:t>Semi-inclusive area</a:t>
              </a:r>
              <a:endParaRPr lang="zh-CN" altLang="en-US" sz="700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DBC9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8"/>
          <p:cNvPicPr preferRelativeResize="0"/>
          <p:nvPr/>
        </p:nvPicPr>
        <p:blipFill>
          <a:blip r:embed="rId3"/>
          <a:srcRect/>
          <a:stretch/>
        </p:blipFill>
        <p:spPr>
          <a:xfrm>
            <a:off x="397842" y="976948"/>
            <a:ext cx="5095373" cy="382152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8"/>
          <p:cNvSpPr txBox="1"/>
          <p:nvPr/>
        </p:nvSpPr>
        <p:spPr>
          <a:xfrm>
            <a:off x="2762074" y="132974"/>
            <a:ext cx="3619852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 Proposal area</a:t>
            </a:r>
          </a:p>
        </p:txBody>
      </p:sp>
      <p:sp>
        <p:nvSpPr>
          <p:cNvPr id="102" name="Google Shape;102;p18"/>
          <p:cNvSpPr txBox="1"/>
          <p:nvPr/>
        </p:nvSpPr>
        <p:spPr>
          <a:xfrm>
            <a:off x="5891057" y="1307688"/>
            <a:ext cx="2855100" cy="3093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2"/>
                </a:solidFill>
                <a:latin typeface="+mn-lt"/>
                <a:cs typeface="Calibri" panose="020F0502020204030204" pitchFamily="34" charset="0"/>
              </a:rPr>
              <a:t>The in-between area where contradicts and conflicts happen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dk2"/>
              </a:solidFill>
              <a:latin typeface="+mn-lt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2"/>
                </a:solidFill>
                <a:latin typeface="+mn-lt"/>
                <a:cs typeface="Calibri" panose="020F0502020204030204" pitchFamily="34" charset="0"/>
              </a:rPr>
              <a:t>the potential to define the vision of regenerative </a:t>
            </a:r>
            <a:r>
              <a:rPr lang="en-US" sz="1800" dirty="0" err="1">
                <a:solidFill>
                  <a:schemeClr val="dk2"/>
                </a:solidFill>
                <a:latin typeface="+mn-lt"/>
                <a:cs typeface="Calibri" panose="020F0502020204030204" pitchFamily="34" charset="0"/>
              </a:rPr>
              <a:t>Pitäjänm</a:t>
            </a:r>
            <a:r>
              <a:rPr lang="de-DE" sz="1800" dirty="0" err="1">
                <a:solidFill>
                  <a:schemeClr val="dk2"/>
                </a:solidFill>
                <a:latin typeface="+mn-lt"/>
                <a:cs typeface="Calibri" panose="020F0502020204030204" pitchFamily="34" charset="0"/>
              </a:rPr>
              <a:t>äki</a:t>
            </a:r>
            <a:endParaRPr lang="en-US" sz="1800" dirty="0">
              <a:solidFill>
                <a:schemeClr val="dk2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41FAFF-9A1A-E23D-5868-C1D1ECB528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2619F0-7D3B-225D-C850-455330487CE0}"/>
              </a:ext>
            </a:extLst>
          </p:cNvPr>
          <p:cNvGrpSpPr/>
          <p:nvPr/>
        </p:nvGrpSpPr>
        <p:grpSpPr>
          <a:xfrm>
            <a:off x="4773471" y="2320611"/>
            <a:ext cx="826728" cy="1134199"/>
            <a:chOff x="5204690" y="2304931"/>
            <a:chExt cx="826728" cy="1134199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FFA27A81-5A8C-1AAC-996E-A88CF350CAF9}"/>
                </a:ext>
              </a:extLst>
            </p:cNvPr>
            <p:cNvSpPr txBox="1"/>
            <p:nvPr/>
          </p:nvSpPr>
          <p:spPr>
            <a:xfrm flipH="1">
              <a:off x="5204690" y="2304931"/>
              <a:ext cx="80671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700" dirty="0"/>
                <a:t>Context Area</a:t>
              </a:r>
              <a:endParaRPr lang="zh-CN" altLang="en-US" sz="700" dirty="0"/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10499C25-38A6-C9C6-6FE5-E0957480A243}"/>
                </a:ext>
              </a:extLst>
            </p:cNvPr>
            <p:cNvSpPr txBox="1"/>
            <p:nvPr/>
          </p:nvSpPr>
          <p:spPr>
            <a:xfrm flipH="1">
              <a:off x="5206228" y="2638515"/>
              <a:ext cx="80671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700" dirty="0"/>
                <a:t>Proposal Area</a:t>
              </a:r>
              <a:endParaRPr lang="zh-CN" altLang="en-US" sz="700" dirty="0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ACD6B078-0894-E481-DE8F-773A212B0D38}"/>
                </a:ext>
              </a:extLst>
            </p:cNvPr>
            <p:cNvSpPr txBox="1"/>
            <p:nvPr/>
          </p:nvSpPr>
          <p:spPr>
            <a:xfrm flipH="1">
              <a:off x="5207844" y="2972099"/>
              <a:ext cx="80671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700"/>
                <a:t>Train station</a:t>
              </a:r>
              <a:endParaRPr lang="zh-CN" altLang="en-US" sz="700"/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8CC6B57F-B9BD-A45D-F07D-FFABEC37534B}"/>
                </a:ext>
              </a:extLst>
            </p:cNvPr>
            <p:cNvSpPr txBox="1"/>
            <p:nvPr/>
          </p:nvSpPr>
          <p:spPr>
            <a:xfrm flipH="1">
              <a:off x="5224701" y="3239075"/>
              <a:ext cx="80671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700"/>
                <a:t>Railway</a:t>
              </a:r>
              <a:endParaRPr lang="zh-CN" altLang="en-US" sz="700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DBC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08E050-D9E4-A5C4-194D-5900A868A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892E85-E58F-A016-EF43-A421505EC0E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F8926F-3E8D-FD1C-8AD5-AD4258A1A84F}"/>
              </a:ext>
            </a:extLst>
          </p:cNvPr>
          <p:cNvSpPr/>
          <p:nvPr/>
        </p:nvSpPr>
        <p:spPr>
          <a:xfrm>
            <a:off x="793756" y="1018179"/>
            <a:ext cx="7556488" cy="735579"/>
          </a:xfrm>
          <a:prstGeom prst="rect">
            <a:avLst/>
          </a:prstGeom>
          <a:solidFill>
            <a:srgbClr val="DD67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4000" b="1" dirty="0">
                <a:latin typeface="Calibri" panose="020F0502020204030204" pitchFamily="34" charset="0"/>
                <a:cs typeface="Calibri" panose="020F0502020204030204" pitchFamily="34" charset="0"/>
              </a:rPr>
              <a:t>Findings from fieldwork</a:t>
            </a:r>
          </a:p>
        </p:txBody>
      </p:sp>
      <p:pic>
        <p:nvPicPr>
          <p:cNvPr id="8" name="Picture 7" descr="A robot standing next to a train&#10;&#10;Description automatically generated">
            <a:extLst>
              <a:ext uri="{FF2B5EF4-FFF2-40B4-BE49-F238E27FC236}">
                <a16:creationId xmlns:a16="http://schemas.microsoft.com/office/drawing/2014/main" id="{262C0E01-C3A3-DA9E-3D08-539F2F1C1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4220" y="2336446"/>
            <a:ext cx="1895559" cy="191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34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>
          <a:extLst>
            <a:ext uri="{FF2B5EF4-FFF2-40B4-BE49-F238E27FC236}">
              <a16:creationId xmlns:a16="http://schemas.microsoft.com/office/drawing/2014/main" id="{CC087F78-C60E-374A-5119-4B3F5ADFA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C0220DF-43B8-65A7-33F5-BD8AE0984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719129"/>
            <a:ext cx="9144000" cy="686262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F6CDF1-8BB6-418D-A722-63BD534DAB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5" name="对话气泡: 圆角矩形 4">
            <a:extLst>
              <a:ext uri="{FF2B5EF4-FFF2-40B4-BE49-F238E27FC236}">
                <a16:creationId xmlns:a16="http://schemas.microsoft.com/office/drawing/2014/main" id="{824AF652-F7E9-41E2-DA86-1BEDF58A458B}"/>
              </a:ext>
            </a:extLst>
          </p:cNvPr>
          <p:cNvSpPr/>
          <p:nvPr/>
        </p:nvSpPr>
        <p:spPr>
          <a:xfrm flipH="1">
            <a:off x="753998" y="1473256"/>
            <a:ext cx="1813492" cy="526539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rgbClr val="EF86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rgbClr val="093C3D"/>
                </a:solidFill>
                <a:latin typeface="D-DIN" panose="020B0504030202030204" pitchFamily="34" charset="77"/>
                <a:cs typeface="Calibri" panose="020F0502020204030204" pitchFamily="34" charset="0"/>
              </a:rPr>
              <a:t>Go to </a:t>
            </a:r>
            <a:r>
              <a:rPr lang="en-US" altLang="zh-CN" b="1" err="1">
                <a:solidFill>
                  <a:srgbClr val="093C3D"/>
                </a:solidFill>
                <a:latin typeface="D-DIN" panose="020B0504030202030204" pitchFamily="34" charset="77"/>
                <a:cs typeface="Calibri" panose="020F0502020204030204" pitchFamily="34" charset="0"/>
              </a:rPr>
              <a:t>Leppävaara</a:t>
            </a:r>
            <a:r>
              <a:rPr lang="en-US" altLang="zh-CN" b="1">
                <a:solidFill>
                  <a:srgbClr val="093C3D"/>
                </a:solidFill>
                <a:latin typeface="D-DIN" panose="020B0504030202030204" pitchFamily="34" charset="77"/>
                <a:cs typeface="Calibri" panose="020F0502020204030204" pitchFamily="34" charset="0"/>
              </a:rPr>
              <a:t>?</a:t>
            </a:r>
            <a:endParaRPr lang="zh-CN" altLang="en-US" b="1">
              <a:solidFill>
                <a:srgbClr val="093C3D"/>
              </a:solidFill>
              <a:latin typeface="D-DIN" panose="020B0504030202030204" pitchFamily="34" charset="77"/>
              <a:cs typeface="Calibri" panose="020F0502020204030204" pitchFamily="34" charset="0"/>
            </a:endParaRPr>
          </a:p>
        </p:txBody>
      </p:sp>
      <p:sp>
        <p:nvSpPr>
          <p:cNvPr id="9" name="对话气泡: 圆角矩形 8">
            <a:extLst>
              <a:ext uri="{FF2B5EF4-FFF2-40B4-BE49-F238E27FC236}">
                <a16:creationId xmlns:a16="http://schemas.microsoft.com/office/drawing/2014/main" id="{3C1A9747-F760-FDDF-DEF6-0BBFC24998B6}"/>
              </a:ext>
            </a:extLst>
          </p:cNvPr>
          <p:cNvSpPr/>
          <p:nvPr/>
        </p:nvSpPr>
        <p:spPr>
          <a:xfrm>
            <a:off x="3766006" y="666679"/>
            <a:ext cx="1731025" cy="764521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rgbClr val="EF86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rgbClr val="093C3D"/>
                </a:solidFill>
                <a:latin typeface="D-DIN" panose="020B0504030202030204" pitchFamily="34" charset="77"/>
                <a:cs typeface="Calibri" panose="020F0502020204030204" pitchFamily="34" charset="0"/>
              </a:rPr>
              <a:t>Ok, now we’re at </a:t>
            </a:r>
            <a:r>
              <a:rPr lang="en-US" altLang="zh-CN" b="1" err="1">
                <a:solidFill>
                  <a:srgbClr val="093C3D"/>
                </a:solidFill>
                <a:latin typeface="D-DIN" panose="020B0504030202030204" pitchFamily="34" charset="77"/>
                <a:cs typeface="Calibri" panose="020F0502020204030204" pitchFamily="34" charset="0"/>
              </a:rPr>
              <a:t>Pitäjänmäki</a:t>
            </a:r>
            <a:r>
              <a:rPr lang="en-US" altLang="zh-CN" b="1">
                <a:solidFill>
                  <a:srgbClr val="093C3D"/>
                </a:solidFill>
                <a:latin typeface="D-DIN" panose="020B0504030202030204" pitchFamily="34" charset="77"/>
                <a:cs typeface="Calibri" panose="020F0502020204030204" pitchFamily="34" charset="0"/>
              </a:rPr>
              <a:t>. </a:t>
            </a:r>
            <a:br>
              <a:rPr lang="en-US" altLang="zh-CN" b="1">
                <a:solidFill>
                  <a:srgbClr val="093C3D"/>
                </a:solidFill>
                <a:latin typeface="D-DIN" panose="020B0504030202030204" pitchFamily="34" charset="77"/>
                <a:cs typeface="Calibri" panose="020F0502020204030204" pitchFamily="34" charset="0"/>
              </a:rPr>
            </a:br>
            <a:r>
              <a:rPr lang="en-US" altLang="zh-CN" b="1">
                <a:solidFill>
                  <a:srgbClr val="093C3D"/>
                </a:solidFill>
                <a:latin typeface="D-DIN" panose="020B0504030202030204" pitchFamily="34" charset="77"/>
                <a:cs typeface="Calibri" panose="020F0502020204030204" pitchFamily="34" charset="0"/>
              </a:rPr>
              <a:t>What to do?</a:t>
            </a:r>
            <a:endParaRPr lang="zh-CN" altLang="en-US" b="1">
              <a:solidFill>
                <a:srgbClr val="093C3D"/>
              </a:solidFill>
              <a:latin typeface="D-DIN" panose="020B0504030202030204" pitchFamily="34" charset="77"/>
              <a:cs typeface="Calibri" panose="020F05020202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EC56672-E924-9EA0-C5AA-7BBFF563AE4F}"/>
              </a:ext>
            </a:extLst>
          </p:cNvPr>
          <p:cNvCxnSpPr>
            <a:cxnSpLocks/>
          </p:cNvCxnSpPr>
          <p:nvPr/>
        </p:nvCxnSpPr>
        <p:spPr>
          <a:xfrm flipV="1">
            <a:off x="5087883" y="1915027"/>
            <a:ext cx="800093" cy="180459"/>
          </a:xfrm>
          <a:prstGeom prst="line">
            <a:avLst/>
          </a:prstGeom>
          <a:ln w="38100">
            <a:solidFill>
              <a:srgbClr val="F6F9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C36BD7E-1E4E-C660-8A1A-1C5659B58632}"/>
              </a:ext>
            </a:extLst>
          </p:cNvPr>
          <p:cNvCxnSpPr>
            <a:cxnSpLocks/>
          </p:cNvCxnSpPr>
          <p:nvPr/>
        </p:nvCxnSpPr>
        <p:spPr>
          <a:xfrm>
            <a:off x="5087882" y="2234920"/>
            <a:ext cx="800093" cy="260064"/>
          </a:xfrm>
          <a:prstGeom prst="line">
            <a:avLst/>
          </a:prstGeom>
          <a:ln w="38100">
            <a:solidFill>
              <a:srgbClr val="F6F9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77;p15">
            <a:extLst>
              <a:ext uri="{FF2B5EF4-FFF2-40B4-BE49-F238E27FC236}">
                <a16:creationId xmlns:a16="http://schemas.microsoft.com/office/drawing/2014/main" id="{02ED3EB3-42F0-7D5D-0E24-2EC473CDDF4E}"/>
              </a:ext>
            </a:extLst>
          </p:cNvPr>
          <p:cNvSpPr txBox="1">
            <a:spLocks/>
          </p:cNvSpPr>
          <p:nvPr/>
        </p:nvSpPr>
        <p:spPr>
          <a:xfrm>
            <a:off x="5076457" y="1999795"/>
            <a:ext cx="1035890" cy="333171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b="1">
                <a:solidFill>
                  <a:schemeClr val="bg1"/>
                </a:solidFill>
                <a:latin typeface="DIN Alternate" panose="020B0500000000000000"/>
              </a:rPr>
              <a:t>I like trains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A75114-5A22-D262-6CB9-0B5F93038D68}"/>
              </a:ext>
            </a:extLst>
          </p:cNvPr>
          <p:cNvSpPr txBox="1"/>
          <p:nvPr/>
        </p:nvSpPr>
        <p:spPr>
          <a:xfrm>
            <a:off x="5076458" y="3768935"/>
            <a:ext cx="41177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Lacks interesting activities despite the well-established connections</a:t>
            </a:r>
          </a:p>
        </p:txBody>
      </p:sp>
    </p:spTree>
    <p:extLst>
      <p:ext uri="{BB962C8B-B14F-4D97-AF65-F5344CB8AC3E}">
        <p14:creationId xmlns:p14="http://schemas.microsoft.com/office/powerpoint/2010/main" val="2001942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>
          <a:extLst>
            <a:ext uri="{FF2B5EF4-FFF2-40B4-BE49-F238E27FC236}">
              <a16:creationId xmlns:a16="http://schemas.microsoft.com/office/drawing/2014/main" id="{2CF463D5-C715-B580-A398-8F9F33EA3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225425C-80A8-2E6E-2564-D16456E24C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661589" y="-1659539"/>
            <a:ext cx="10467177" cy="7009910"/>
          </a:xfrm>
          <a:prstGeom prst="rect">
            <a:avLst/>
          </a:prstGeom>
        </p:spPr>
      </p:pic>
      <p:sp>
        <p:nvSpPr>
          <p:cNvPr id="7" name="Google Shape;108;p19">
            <a:extLst>
              <a:ext uri="{FF2B5EF4-FFF2-40B4-BE49-F238E27FC236}">
                <a16:creationId xmlns:a16="http://schemas.microsoft.com/office/drawing/2014/main" id="{1B8BF9D3-9CC5-D78E-5942-86DBF973CE8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220426" y="1845416"/>
            <a:ext cx="3074152" cy="2758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34290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/>
              <a:t>Good walking &amp; cycling infrastructure but no unique attractiveness</a:t>
            </a:r>
          </a:p>
          <a:p>
            <a:pPr marL="34290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/>
              <a:t>Limited access to surrounding areas</a:t>
            </a:r>
            <a:br>
              <a:rPr lang="en-US" sz="2000"/>
            </a:br>
            <a:endParaRPr lang="en-US" sz="20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912C85-2C21-5197-8383-B6520ABF15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5" name="对话气泡: 圆角矩形 4">
            <a:extLst>
              <a:ext uri="{FF2B5EF4-FFF2-40B4-BE49-F238E27FC236}">
                <a16:creationId xmlns:a16="http://schemas.microsoft.com/office/drawing/2014/main" id="{251F01E8-C6E5-820F-324B-6B7BA3110923}"/>
              </a:ext>
            </a:extLst>
          </p:cNvPr>
          <p:cNvSpPr/>
          <p:nvPr/>
        </p:nvSpPr>
        <p:spPr>
          <a:xfrm flipH="1">
            <a:off x="3424377" y="325439"/>
            <a:ext cx="1813492" cy="764520"/>
          </a:xfrm>
          <a:prstGeom prst="wedgeRoundRectCallout">
            <a:avLst/>
          </a:prstGeom>
          <a:solidFill>
            <a:schemeClr val="bg1"/>
          </a:solidFill>
          <a:ln w="28575">
            <a:solidFill>
              <a:srgbClr val="EF86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chemeClr val="tx1"/>
                </a:solidFill>
                <a:latin typeface="D-DIN" panose="020B0504030202030204" pitchFamily="34" charset="77"/>
                <a:cs typeface="Calibri" panose="020F0502020204030204" pitchFamily="34" charset="0"/>
              </a:rPr>
              <a:t>Good cycling environment.</a:t>
            </a:r>
            <a:endParaRPr lang="zh-CN" altLang="en-US" b="1">
              <a:solidFill>
                <a:schemeClr val="tx1"/>
              </a:solidFill>
              <a:latin typeface="D-DIN" panose="020B0504030202030204" pitchFamily="34" charset="77"/>
              <a:cs typeface="Calibri" panose="020F0502020204030204" pitchFamily="34" charset="0"/>
            </a:endParaRPr>
          </a:p>
        </p:txBody>
      </p:sp>
      <p:sp>
        <p:nvSpPr>
          <p:cNvPr id="9" name="对话气泡: 圆角矩形 8">
            <a:extLst>
              <a:ext uri="{FF2B5EF4-FFF2-40B4-BE49-F238E27FC236}">
                <a16:creationId xmlns:a16="http://schemas.microsoft.com/office/drawing/2014/main" id="{AC5241C8-473B-D42D-2B47-E7AF0624C285}"/>
              </a:ext>
            </a:extLst>
          </p:cNvPr>
          <p:cNvSpPr/>
          <p:nvPr/>
        </p:nvSpPr>
        <p:spPr>
          <a:xfrm>
            <a:off x="5709401" y="481721"/>
            <a:ext cx="1883425" cy="764521"/>
          </a:xfrm>
          <a:prstGeom prst="wedgeRoundRectCallout">
            <a:avLst>
              <a:gd name="adj1" fmla="val -29750"/>
              <a:gd name="adj2" fmla="val 64941"/>
              <a:gd name="adj3" fmla="val 16667"/>
            </a:avLst>
          </a:prstGeom>
          <a:solidFill>
            <a:schemeClr val="bg1"/>
          </a:solidFill>
          <a:ln w="28575">
            <a:solidFill>
              <a:srgbClr val="EF86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chemeClr val="tx1"/>
                </a:solidFill>
                <a:latin typeface="D-DIN" panose="020B0504030202030204" pitchFamily="34" charset="77"/>
                <a:cs typeface="Calibri" panose="020F0502020204030204" pitchFamily="34" charset="0"/>
              </a:rPr>
              <a:t>But there’s nothing along the way.</a:t>
            </a:r>
            <a:endParaRPr lang="zh-CN" altLang="en-US" b="1">
              <a:solidFill>
                <a:schemeClr val="tx1"/>
              </a:solidFill>
              <a:latin typeface="D-DIN" panose="020B0504030202030204" pitchFamily="34" charset="77"/>
              <a:cs typeface="Calibri" panose="020F0502020204030204" pitchFamily="34" charset="0"/>
            </a:endParaRPr>
          </a:p>
        </p:txBody>
      </p:sp>
      <p:sp>
        <p:nvSpPr>
          <p:cNvPr id="8" name="Google Shape;107;p19">
            <a:extLst>
              <a:ext uri="{FF2B5EF4-FFF2-40B4-BE49-F238E27FC236}">
                <a16:creationId xmlns:a16="http://schemas.microsoft.com/office/drawing/2014/main" id="{5875E5A8-444B-9E6E-A842-179A713605E3}"/>
              </a:ext>
            </a:extLst>
          </p:cNvPr>
          <p:cNvSpPr txBox="1">
            <a:spLocks/>
          </p:cNvSpPr>
          <p:nvPr/>
        </p:nvSpPr>
        <p:spPr>
          <a:xfrm>
            <a:off x="10220427" y="539750"/>
            <a:ext cx="2799801" cy="1133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4400"/>
              <a:t>Problems</a:t>
            </a:r>
          </a:p>
        </p:txBody>
      </p:sp>
      <p:sp>
        <p:nvSpPr>
          <p:cNvPr id="4" name="Google Shape;108;p19">
            <a:extLst>
              <a:ext uri="{FF2B5EF4-FFF2-40B4-BE49-F238E27FC236}">
                <a16:creationId xmlns:a16="http://schemas.microsoft.com/office/drawing/2014/main" id="{43537DAB-E48A-71BD-8A9D-E589A36ADC64}"/>
              </a:ext>
            </a:extLst>
          </p:cNvPr>
          <p:cNvSpPr txBox="1">
            <a:spLocks/>
          </p:cNvSpPr>
          <p:nvPr/>
        </p:nvSpPr>
        <p:spPr>
          <a:xfrm>
            <a:off x="1" y="3635134"/>
            <a:ext cx="4732420" cy="2758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/>
            <a:r>
              <a:rPr lang="en-US" sz="2000" b="1" dirty="0">
                <a:solidFill>
                  <a:schemeClr val="bg1"/>
                </a:solidFill>
                <a:latin typeface="+mn-lt"/>
              </a:rPr>
              <a:t>Good walking &amp; cycling infrastructure but no unique attractiveness</a:t>
            </a:r>
          </a:p>
          <a:p>
            <a:pPr marL="0" indent="0" algn="l"/>
            <a:r>
              <a:rPr lang="en-US" sz="2000" b="1" dirty="0">
                <a:solidFill>
                  <a:schemeClr val="bg1"/>
                </a:solidFill>
                <a:latin typeface="+mn-lt"/>
              </a:rPr>
              <a:t>Limited access to surrounding areas</a:t>
            </a:r>
          </a:p>
        </p:txBody>
      </p:sp>
    </p:spTree>
    <p:extLst>
      <p:ext uri="{BB962C8B-B14F-4D97-AF65-F5344CB8AC3E}">
        <p14:creationId xmlns:p14="http://schemas.microsoft.com/office/powerpoint/2010/main" val="35244803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Bauhaus">
      <a:dk1>
        <a:srgbClr val="241C11"/>
      </a:dk1>
      <a:lt1>
        <a:srgbClr val="F3F4F7"/>
      </a:lt1>
      <a:dk2>
        <a:srgbClr val="4B4F56"/>
      </a:dk2>
      <a:lt2>
        <a:srgbClr val="BDBEC3"/>
      </a:lt2>
      <a:accent1>
        <a:srgbClr val="3271B2"/>
      </a:accent1>
      <a:accent2>
        <a:srgbClr val="E1B23D"/>
      </a:accent2>
      <a:accent3>
        <a:srgbClr val="709F62"/>
      </a:accent3>
      <a:accent4>
        <a:srgbClr val="EDA341"/>
      </a:accent4>
      <a:accent5>
        <a:srgbClr val="209F7E"/>
      </a:accent5>
      <a:accent6>
        <a:srgbClr val="94321C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5D81F2AF67C2545B1AC008414C39F65" ma:contentTypeVersion="15" ma:contentTypeDescription="Luo uusi asiakirja." ma:contentTypeScope="" ma:versionID="4bc4b87f6571b0de78dab17927d74136">
  <xsd:schema xmlns:xsd="http://www.w3.org/2001/XMLSchema" xmlns:xs="http://www.w3.org/2001/XMLSchema" xmlns:p="http://schemas.microsoft.com/office/2006/metadata/properties" xmlns:ns2="008c50e5-2b27-48d9-9c5a-a5ef71ad6135" xmlns:ns3="7aad5223-bc47-4b74-aeee-c3cd68ff073b" targetNamespace="http://schemas.microsoft.com/office/2006/metadata/properties" ma:root="true" ma:fieldsID="3465d32a08d0c46723b4ac9237776eec" ns2:_="" ns3:_="">
    <xsd:import namespace="008c50e5-2b27-48d9-9c5a-a5ef71ad6135"/>
    <xsd:import namespace="7aad5223-bc47-4b74-aeee-c3cd68ff07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8c50e5-2b27-48d9-9c5a-a5ef71ad61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Kuvien tunnisteet" ma:readOnly="false" ma:fieldId="{5cf76f15-5ced-4ddc-b409-7134ff3c332f}" ma:taxonomyMulti="true" ma:sspId="2a0716b9-ea6c-4544-a4bd-65ac324c60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ad5223-bc47-4b74-aeee-c3cd68ff073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9ec50ae-66e9-4160-ae37-2c51e46173ac}" ma:internalName="TaxCatchAll" ma:showField="CatchAllData" ma:web="7aad5223-bc47-4b74-aeee-c3cd68ff07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08c50e5-2b27-48d9-9c5a-a5ef71ad6135">
      <Terms xmlns="http://schemas.microsoft.com/office/infopath/2007/PartnerControls"/>
    </lcf76f155ced4ddcb4097134ff3c332f>
    <TaxCatchAll xmlns="7aad5223-bc47-4b74-aeee-c3cd68ff073b" xsi:nil="true"/>
  </documentManagement>
</p:properties>
</file>

<file path=customXml/itemProps1.xml><?xml version="1.0" encoding="utf-8"?>
<ds:datastoreItem xmlns:ds="http://schemas.openxmlformats.org/officeDocument/2006/customXml" ds:itemID="{6BE59A48-F298-4828-BB6D-9C1A796364F6}"/>
</file>

<file path=customXml/itemProps2.xml><?xml version="1.0" encoding="utf-8"?>
<ds:datastoreItem xmlns:ds="http://schemas.openxmlformats.org/officeDocument/2006/customXml" ds:itemID="{E4E4E236-6358-44A9-9C62-527F18C9F4D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638901-2EED-43C2-AF78-1F4058BDC372}">
  <ds:schemaRefs>
    <ds:schemaRef ds:uri="http://purl.org/dc/dcmitype/"/>
    <ds:schemaRef ds:uri="http://schemas.openxmlformats.org/package/2006/metadata/core-properties"/>
    <ds:schemaRef ds:uri="http://purl.org/dc/elements/1.1/"/>
    <ds:schemaRef ds:uri="8d0b4b65-f182-4da6-93c8-bf5696d26d62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</TotalTime>
  <Words>1292</Words>
  <Application>Microsoft Office PowerPoint</Application>
  <PresentationFormat>On-screen Show (16:9)</PresentationFormat>
  <Paragraphs>247</Paragraphs>
  <Slides>33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DIN Alternate</vt:lpstr>
      <vt:lpstr>D-DIN</vt:lpstr>
      <vt:lpstr>Calibri</vt:lpstr>
      <vt:lpstr>Simple Light</vt:lpstr>
      <vt:lpstr>Transit Transformers</vt:lpstr>
      <vt:lpstr>Pitäjänmäki in the future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Problems</vt:lpstr>
      <vt:lpstr>Identified problems</vt:lpstr>
      <vt:lpstr>Potential</vt:lpstr>
      <vt:lpstr>Potential</vt:lpstr>
      <vt:lpstr>Ongoing projects in the area</vt:lpstr>
      <vt:lpstr>PowerPoint Presentation</vt:lpstr>
      <vt:lpstr>PowerPoint Presentation</vt:lpstr>
      <vt:lpstr>PowerPoint Presentation</vt:lpstr>
      <vt:lpstr>Technopolis</vt:lpstr>
      <vt:lpstr>Taidepolis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 life for everyone</vt:lpstr>
      <vt:lpstr>Image References</vt:lpstr>
      <vt:lpstr>More connected  Between people and spaces Within Pitäjänmäki and between Pitäjänmäki and the world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Transit Transformers</dc:title>
  <dc:creator>Harit</dc:creator>
  <cp:lastModifiedBy>Tawabutr Harit</cp:lastModifiedBy>
  <cp:revision>3</cp:revision>
  <dcterms:modified xsi:type="dcterms:W3CDTF">2024-10-25T04:01:46Z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0x010100C5D81F2AF67C2545B1AC008414C39F65</vt:lpwstr>
  </property>
</Properties>
</file>