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6858000" cy="9144000"/>
  <p:embeddedFontLst>
    <p:embeddedFont>
      <p:font typeface="Albert Sans" panose="020B0604020202020204" charset="0"/>
      <p:regular r:id="rId23"/>
      <p:bold r:id="rId24"/>
      <p:italic r:id="rId25"/>
      <p:boldItalic r:id="rId26"/>
    </p:embeddedFont>
    <p:embeddedFont>
      <p:font typeface="Fira Sans" panose="020B0503050000020004" pitchFamily="34" charset="0"/>
      <p:regular r:id="rId27"/>
      <p:bold r:id="rId28"/>
      <p:italic r:id="rId29"/>
      <p:boldItalic r:id="rId30"/>
    </p:embeddedFont>
    <p:embeddedFont>
      <p:font typeface="Inter" panose="020B0604020202020204" charset="0"/>
      <p:regular r:id="rId31"/>
      <p:bold r:id="rId32"/>
      <p:italic r:id="rId33"/>
      <p:boldItalic r:id="rId34"/>
    </p:embeddedFont>
    <p:embeddedFont>
      <p:font typeface="Inter Medium" panose="020B0604020202020204" charset="0"/>
      <p:regular r:id="rId35"/>
      <p:bold r:id="rId36"/>
      <p:italic r:id="rId37"/>
      <p:boldItalic r:id="rId38"/>
    </p:embeddedFont>
    <p:embeddedFont>
      <p:font typeface="Mukta" panose="020B0604020202020204" charset="0"/>
      <p:regular r:id="rId39"/>
      <p:bold r:id="rId40"/>
    </p:embeddedFont>
    <p:embeddedFont>
      <p:font typeface="PT Sans" panose="020F0502020204030204" pitchFamily="34" charset="0"/>
      <p:regular r:id="rId41"/>
      <p:bold r:id="rId42"/>
      <p:italic r:id="rId43"/>
      <p:boldItalic r:id="rId44"/>
    </p:embeddedFont>
    <p:embeddedFont>
      <p:font typeface="Raleway" panose="020F0502020204030204" pitchFamily="2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5E13997-F654-4182-99A5-77C9795A9849}">
  <a:tblStyle styleId="{05E13997-F654-4182-99A5-77C9795A984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78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viewProps" Target="viewProps.xml"/><Relationship Id="rId55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3" Type="http://schemas.openxmlformats.org/officeDocument/2006/relationships/customXml" Target="../customXml/item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9.xml"/><Relationship Id="rId41" Type="http://schemas.openxmlformats.org/officeDocument/2006/relationships/font" Target="fonts/font19.fntdata"/><Relationship Id="rId54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strastreetfurniture.com.au/concrete-sphere-ball-bollard/" TargetMode="External"/><Relationship Id="rId3" Type="http://schemas.openxmlformats.org/officeDocument/2006/relationships/hyperlink" Target="https://www.whitevictoria.com/blog/a-quick-guide-to-choosing-the-perfect-pearl-color.html" TargetMode="External"/><Relationship Id="rId7" Type="http://schemas.openxmlformats.org/officeDocument/2006/relationships/hyperlink" Target="https://www.postguard.com/concrete-bollards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baysidehistorical.org/events-1/80th-anniversary-of-the-1939-40-new-york-worlds-fair-2" TargetMode="External"/><Relationship Id="rId5" Type="http://schemas.openxmlformats.org/officeDocument/2006/relationships/hyperlink" Target="https://www.whitevictoria.com/blog/black-pearls-meaning-properties-and-intriguing-facts.html?srsltid=AfmBOorDdx6eiEJAx8Pi4pO2d04eryN6OPbUEKWtrrU7SCf4yZYedhCj" TargetMode="External"/><Relationship Id="rId4" Type="http://schemas.openxmlformats.org/officeDocument/2006/relationships/hyperlink" Target="https://www.whitevictoria.com/blog/understanding-pearl-colors-how-do-oysters-make-colored-pearls.html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9" name="Google Shape;1109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Airport redevelopment, new housing, weathlier, will patron local businesses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Cycle path connection with underground bike parking, dutch style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Commuter train to tampere doesnt stop, but we add a stop so this connects the city in a green way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20-30 minute commute to downtown helsinki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Theme of citizen participation in design (multiple developers), engegement in taking care of greenery, lively streets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Community garden, childrens parks. Village vibes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 renovated terminal becomes a cultural/recreational/dining/services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Taking care of each other, regrenerative. Socially regeneratiave. Meeting more social needs to reduce travel for example. Subtle reduction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Wanting to leave your neighborhood is bad. The regenerative neightorhood of the future should hae everything you need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Cover the top of the rails with a park that also reduces the perceived sketchiness, which is social regeneration. Less harm vs more good.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minutes added. 200 max but runs at 160km, to add the stop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Densification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Crazy moonshot and also inteplementation plan with long term and short term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Nature.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Green boulevard is the spine of our idea from where all extra modifications spring up from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Small grandma bus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Shift station entrance closer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Entrance with city bike parking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Alternate route to the north for bus, delivery, emergency with bollards that only open sometimes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Problem Introduction -&gt; Milla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Grand concept of the pearl -&gt; Austin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The boulevard with tram, bike lanes -&gt; Manja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Train station interchange &amp; modifications, bike share -&gt; Milla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Densification &amp; economic revitalization around station area -&gt; Austin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Car free neighborhood, heritage air museum, aviation street names -&gt; Lorenzo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Culture/art, community involvement/participation </a:t>
            </a:r>
            <a:r>
              <a:rPr lang="en">
                <a:solidFill>
                  <a:schemeClr val="dk1"/>
                </a:solidFill>
              </a:rPr>
              <a:t>-&gt; Lorenzo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Feasibility &amp; cost benefit  breakdown -&gt; Paul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Implementation plan, by phases  -&gt; Paul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g30d8d5791b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7" name="Google Shape;1457;g30d8d5791bf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g30e229de6f1_1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5" name="Google Shape;1465;g30e229de6f1_1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30e229de6f1_9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30e229de6f1_9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Google Shape;1480;g30e229de6f1_17_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1" name="Google Shape;1481;g30e229de6f1_17_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g30e229de6f1_13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1" name="Google Shape;1491;g30e229de6f1_13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" name="Google Shape;1548;g30e229de6f1_2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9" name="Google Shape;1549;g30e229de6f1_2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5" name="Google Shape;1585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g30e229de6f1_2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4" name="Google Shape;1844;g30e229de6f1_2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Google Shape;1855;g30d8d5791bf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6" name="Google Shape;1856;g30d8d5791bf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" name="Google Shape;1861;g30e229de6f1_14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2" name="Google Shape;1862;g30e229de6f1_14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people of malmi have a creative energy and cultural life that is currently hidden under a tough, grey shell, like a clam. With this project, we can really unlock the neighborhood’s social potential with a regenerative transit corridor to make a community that shines like a pearl on Helsinki’s necklace of railways suburbs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Photos</a:t>
            </a:r>
            <a:endParaRPr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sz="1400" u="sng">
                <a:solidFill>
                  <a:schemeClr val="hlink"/>
                </a:solidFill>
                <a:hlinkClick r:id="rId3"/>
              </a:rPr>
              <a:t>https://www.whitevictoria.com/blog/a-quick-guide-to-choosing-the-perfect-pearl-color.html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u="sng">
                <a:solidFill>
                  <a:schemeClr val="hlink"/>
                </a:solidFill>
                <a:hlinkClick r:id="rId4"/>
              </a:rPr>
              <a:t>https://www.whitevictoria.com/blog/understanding-pearl-colors-how-do-oysters-make-colored-pearls.html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u="sng">
                <a:solidFill>
                  <a:schemeClr val="hlink"/>
                </a:solidFill>
                <a:hlinkClick r:id="rId5"/>
              </a:rPr>
              <a:t>https://www.whitevictoria.com/blog/black-pearls-meaning-properties-and-intriguing-facts.html?srsltid=AfmBOorDdx6eiEJAx8Pi4pO2d04eryN6OPbUEKWtrrU7SCf4yZYedhCj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https://hotcore.info/babki/san-antonio-public-library-design.htm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u="sng">
                <a:solidFill>
                  <a:schemeClr val="hlink"/>
                </a:solidFill>
                <a:hlinkClick r:id="rId6"/>
              </a:rPr>
              <a:t>https://www.baysidehistorical.org/events-1/80th-anniversary-of-the-1939-40-new-york-worlds-fair-2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u="sng">
                <a:solidFill>
                  <a:schemeClr val="hlink"/>
                </a:solidFill>
                <a:hlinkClick r:id="rId7"/>
              </a:rPr>
              <a:t>https://www.postguard.com/concrete-bollards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u="sng">
                <a:solidFill>
                  <a:schemeClr val="hlink"/>
                </a:solidFill>
                <a:hlinkClick r:id="rId8"/>
              </a:rPr>
              <a:t>https://www.astrastreetfurniture.com.au/concrete-sphere-ball-bollard/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https://sk.pinterest.com/pin/452259987557290409/</a:t>
            </a:r>
            <a:endParaRPr sz="1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g30e229de6f1_14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0" name="Google Shape;1370;g30e229de6f1_14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g29e57dc5f37_0_187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9" name="Google Shape;1879;g29e57dc5f37_0_187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8" name="Google Shape;1388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g30ddf789fe3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6" name="Google Shape;1396;g30ddf789fe3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g30d8d5791b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8" name="Google Shape;1408;g30d8d5791b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https://docs.google.com/document/d/1xWoFCyhgfKyVooI08SDERkwidvbs2SMcTafMgmgYOqA/edit?tab=t.0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Google Shape;1418;g30d8d5791b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9" name="Google Shape;1419;g30d8d5791b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Google Shape;1425;g30e229de6f1_2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6" name="Google Shape;1426;g30e229de6f1_2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30d8d5791b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30d8d5791bf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Google Shape;1446;g30e229de6f1_16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7" name="Google Shape;1447;g30e229de6f1_16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02146" y="539500"/>
            <a:ext cx="7739700" cy="9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02154" y="1648600"/>
            <a:ext cx="77397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1"/>
          <p:cNvSpPr txBox="1">
            <a:spLocks noGrp="1"/>
          </p:cNvSpPr>
          <p:nvPr>
            <p:ph type="title" hasCustomPrompt="1"/>
          </p:nvPr>
        </p:nvSpPr>
        <p:spPr>
          <a:xfrm>
            <a:off x="2105400" y="2892725"/>
            <a:ext cx="4933200" cy="108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56" name="Google Shape;356;p11"/>
          <p:cNvSpPr txBox="1">
            <a:spLocks noGrp="1"/>
          </p:cNvSpPr>
          <p:nvPr>
            <p:ph type="subTitle" idx="1"/>
          </p:nvPr>
        </p:nvSpPr>
        <p:spPr>
          <a:xfrm>
            <a:off x="2105400" y="4106900"/>
            <a:ext cx="49332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13"/>
          <p:cNvSpPr txBox="1">
            <a:spLocks noGrp="1"/>
          </p:cNvSpPr>
          <p:nvPr>
            <p:ph type="title" idx="2" hasCustomPrompt="1"/>
          </p:nvPr>
        </p:nvSpPr>
        <p:spPr>
          <a:xfrm>
            <a:off x="720006" y="1267675"/>
            <a:ext cx="6222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61" name="Google Shape;361;p13"/>
          <p:cNvSpPr txBox="1">
            <a:spLocks noGrp="1"/>
          </p:cNvSpPr>
          <p:nvPr>
            <p:ph type="title" idx="3" hasCustomPrompt="1"/>
          </p:nvPr>
        </p:nvSpPr>
        <p:spPr>
          <a:xfrm>
            <a:off x="720006" y="3000893"/>
            <a:ext cx="6222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62" name="Google Shape;362;p13"/>
          <p:cNvSpPr txBox="1">
            <a:spLocks noGrp="1"/>
          </p:cNvSpPr>
          <p:nvPr>
            <p:ph type="title" idx="4" hasCustomPrompt="1"/>
          </p:nvPr>
        </p:nvSpPr>
        <p:spPr>
          <a:xfrm>
            <a:off x="720006" y="1845413"/>
            <a:ext cx="6222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63" name="Google Shape;363;p13"/>
          <p:cNvSpPr txBox="1">
            <a:spLocks noGrp="1"/>
          </p:cNvSpPr>
          <p:nvPr>
            <p:ph type="title" idx="5" hasCustomPrompt="1"/>
          </p:nvPr>
        </p:nvSpPr>
        <p:spPr>
          <a:xfrm>
            <a:off x="720006" y="3578634"/>
            <a:ext cx="6222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64" name="Google Shape;364;p13"/>
          <p:cNvSpPr txBox="1">
            <a:spLocks noGrp="1"/>
          </p:cNvSpPr>
          <p:nvPr>
            <p:ph type="title" idx="6" hasCustomPrompt="1"/>
          </p:nvPr>
        </p:nvSpPr>
        <p:spPr>
          <a:xfrm>
            <a:off x="720006" y="2423153"/>
            <a:ext cx="6222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65" name="Google Shape;365;p13"/>
          <p:cNvSpPr txBox="1">
            <a:spLocks noGrp="1"/>
          </p:cNvSpPr>
          <p:nvPr>
            <p:ph type="title" idx="7" hasCustomPrompt="1"/>
          </p:nvPr>
        </p:nvSpPr>
        <p:spPr>
          <a:xfrm>
            <a:off x="720006" y="4156372"/>
            <a:ext cx="6222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66" name="Google Shape;366;p13"/>
          <p:cNvSpPr txBox="1">
            <a:spLocks noGrp="1"/>
          </p:cNvSpPr>
          <p:nvPr>
            <p:ph type="subTitle" idx="1"/>
          </p:nvPr>
        </p:nvSpPr>
        <p:spPr>
          <a:xfrm>
            <a:off x="1670731" y="1267675"/>
            <a:ext cx="23955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67" name="Google Shape;367;p13"/>
          <p:cNvSpPr txBox="1">
            <a:spLocks noGrp="1"/>
          </p:cNvSpPr>
          <p:nvPr>
            <p:ph type="subTitle" idx="8"/>
          </p:nvPr>
        </p:nvSpPr>
        <p:spPr>
          <a:xfrm>
            <a:off x="1670731" y="1845414"/>
            <a:ext cx="23955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68" name="Google Shape;368;p13"/>
          <p:cNvSpPr txBox="1">
            <a:spLocks noGrp="1"/>
          </p:cNvSpPr>
          <p:nvPr>
            <p:ph type="subTitle" idx="9"/>
          </p:nvPr>
        </p:nvSpPr>
        <p:spPr>
          <a:xfrm>
            <a:off x="1670731" y="2423153"/>
            <a:ext cx="23955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69" name="Google Shape;369;p13"/>
          <p:cNvSpPr txBox="1">
            <a:spLocks noGrp="1"/>
          </p:cNvSpPr>
          <p:nvPr>
            <p:ph type="subTitle" idx="13"/>
          </p:nvPr>
        </p:nvSpPr>
        <p:spPr>
          <a:xfrm>
            <a:off x="1670731" y="3000892"/>
            <a:ext cx="23955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70" name="Google Shape;370;p13"/>
          <p:cNvSpPr txBox="1">
            <a:spLocks noGrp="1"/>
          </p:cNvSpPr>
          <p:nvPr>
            <p:ph type="subTitle" idx="14"/>
          </p:nvPr>
        </p:nvSpPr>
        <p:spPr>
          <a:xfrm>
            <a:off x="1670731" y="3578631"/>
            <a:ext cx="23955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71" name="Google Shape;371;p13"/>
          <p:cNvSpPr txBox="1">
            <a:spLocks noGrp="1"/>
          </p:cNvSpPr>
          <p:nvPr>
            <p:ph type="subTitle" idx="15"/>
          </p:nvPr>
        </p:nvSpPr>
        <p:spPr>
          <a:xfrm>
            <a:off x="1670731" y="4156372"/>
            <a:ext cx="23955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BLANK_1_1_1_1_1_1_1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74" name="Google Shape;374;p14"/>
          <p:cNvGrpSpPr/>
          <p:nvPr/>
        </p:nvGrpSpPr>
        <p:grpSpPr>
          <a:xfrm>
            <a:off x="4920126" y="93119"/>
            <a:ext cx="4223885" cy="1241184"/>
            <a:chOff x="4920126" y="93119"/>
            <a:chExt cx="4223885" cy="1241184"/>
          </a:xfrm>
        </p:grpSpPr>
        <p:grpSp>
          <p:nvGrpSpPr>
            <p:cNvPr id="375" name="Google Shape;375;p14"/>
            <p:cNvGrpSpPr/>
            <p:nvPr/>
          </p:nvGrpSpPr>
          <p:grpSpPr>
            <a:xfrm flipH="1">
              <a:off x="6438353" y="217225"/>
              <a:ext cx="2705658" cy="1117078"/>
              <a:chOff x="95240" y="217225"/>
              <a:chExt cx="2705658" cy="1117078"/>
            </a:xfrm>
          </p:grpSpPr>
          <p:sp>
            <p:nvSpPr>
              <p:cNvPr id="376" name="Google Shape;376;p14"/>
              <p:cNvSpPr/>
              <p:nvPr/>
            </p:nvSpPr>
            <p:spPr>
              <a:xfrm>
                <a:off x="95240" y="647719"/>
                <a:ext cx="614109" cy="16731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182" extrusionOk="0">
                    <a:moveTo>
                      <a:pt x="576" y="90"/>
                    </a:moveTo>
                    <a:cubicBezTo>
                      <a:pt x="562" y="90"/>
                      <a:pt x="549" y="93"/>
                      <a:pt x="537" y="99"/>
                    </a:cubicBezTo>
                    <a:cubicBezTo>
                      <a:pt x="529" y="43"/>
                      <a:pt x="482" y="0"/>
                      <a:pt x="424" y="0"/>
                    </a:cubicBezTo>
                    <a:cubicBezTo>
                      <a:pt x="376" y="0"/>
                      <a:pt x="335" y="30"/>
                      <a:pt x="318" y="72"/>
                    </a:cubicBezTo>
                    <a:cubicBezTo>
                      <a:pt x="302" y="38"/>
                      <a:pt x="267" y="14"/>
                      <a:pt x="227" y="14"/>
                    </a:cubicBezTo>
                    <a:cubicBezTo>
                      <a:pt x="171" y="14"/>
                      <a:pt x="126" y="59"/>
                      <a:pt x="126" y="114"/>
                    </a:cubicBezTo>
                    <a:cubicBezTo>
                      <a:pt x="126" y="116"/>
                      <a:pt x="126" y="117"/>
                      <a:pt x="126" y="119"/>
                    </a:cubicBezTo>
                    <a:cubicBezTo>
                      <a:pt x="113" y="109"/>
                      <a:pt x="97" y="103"/>
                      <a:pt x="79" y="103"/>
                    </a:cubicBezTo>
                    <a:cubicBezTo>
                      <a:pt x="36" y="103"/>
                      <a:pt x="0" y="139"/>
                      <a:pt x="0" y="182"/>
                    </a:cubicBezTo>
                    <a:lnTo>
                      <a:pt x="668" y="182"/>
                    </a:lnTo>
                    <a:cubicBezTo>
                      <a:pt x="668" y="131"/>
                      <a:pt x="627" y="90"/>
                      <a:pt x="576" y="9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20500" rIns="90000" bIns="205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14"/>
              <p:cNvSpPr/>
              <p:nvPr/>
            </p:nvSpPr>
            <p:spPr>
              <a:xfrm>
                <a:off x="2186789" y="217225"/>
                <a:ext cx="614109" cy="16731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182" extrusionOk="0">
                    <a:moveTo>
                      <a:pt x="575" y="90"/>
                    </a:moveTo>
                    <a:cubicBezTo>
                      <a:pt x="561" y="90"/>
                      <a:pt x="548" y="93"/>
                      <a:pt x="537" y="98"/>
                    </a:cubicBezTo>
                    <a:cubicBezTo>
                      <a:pt x="529" y="43"/>
                      <a:pt x="481" y="0"/>
                      <a:pt x="424" y="0"/>
                    </a:cubicBezTo>
                    <a:cubicBezTo>
                      <a:pt x="375" y="0"/>
                      <a:pt x="334" y="30"/>
                      <a:pt x="317" y="72"/>
                    </a:cubicBezTo>
                    <a:cubicBezTo>
                      <a:pt x="301" y="37"/>
                      <a:pt x="267" y="13"/>
                      <a:pt x="226" y="13"/>
                    </a:cubicBezTo>
                    <a:cubicBezTo>
                      <a:pt x="170" y="13"/>
                      <a:pt x="125" y="58"/>
                      <a:pt x="125" y="114"/>
                    </a:cubicBezTo>
                    <a:cubicBezTo>
                      <a:pt x="125" y="116"/>
                      <a:pt x="125" y="117"/>
                      <a:pt x="125" y="119"/>
                    </a:cubicBezTo>
                    <a:cubicBezTo>
                      <a:pt x="112" y="109"/>
                      <a:pt x="96" y="103"/>
                      <a:pt x="79" y="103"/>
                    </a:cubicBezTo>
                    <a:cubicBezTo>
                      <a:pt x="35" y="103"/>
                      <a:pt x="0" y="138"/>
                      <a:pt x="0" y="182"/>
                    </a:cubicBezTo>
                    <a:lnTo>
                      <a:pt x="668" y="182"/>
                    </a:lnTo>
                    <a:cubicBezTo>
                      <a:pt x="668" y="131"/>
                      <a:pt x="626" y="90"/>
                      <a:pt x="575" y="9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20500" rIns="90000" bIns="205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14"/>
              <p:cNvSpPr/>
              <p:nvPr/>
            </p:nvSpPr>
            <p:spPr>
              <a:xfrm>
                <a:off x="286292" y="1210194"/>
                <a:ext cx="454147" cy="124109"/>
              </a:xfrm>
              <a:custGeom>
                <a:avLst/>
                <a:gdLst/>
                <a:ahLst/>
                <a:cxnLst/>
                <a:rect l="l" t="t" r="r" b="b"/>
                <a:pathLst>
                  <a:path w="494" h="135" extrusionOk="0">
                    <a:moveTo>
                      <a:pt x="426" y="67"/>
                    </a:moveTo>
                    <a:cubicBezTo>
                      <a:pt x="416" y="67"/>
                      <a:pt x="406" y="69"/>
                      <a:pt x="397" y="73"/>
                    </a:cubicBezTo>
                    <a:cubicBezTo>
                      <a:pt x="391" y="32"/>
                      <a:pt x="356" y="0"/>
                      <a:pt x="314" y="0"/>
                    </a:cubicBezTo>
                    <a:cubicBezTo>
                      <a:pt x="278" y="0"/>
                      <a:pt x="247" y="22"/>
                      <a:pt x="235" y="54"/>
                    </a:cubicBezTo>
                    <a:cubicBezTo>
                      <a:pt x="223" y="28"/>
                      <a:pt x="197" y="10"/>
                      <a:pt x="167" y="10"/>
                    </a:cubicBezTo>
                    <a:cubicBezTo>
                      <a:pt x="126" y="10"/>
                      <a:pt x="93" y="44"/>
                      <a:pt x="93" y="85"/>
                    </a:cubicBezTo>
                    <a:cubicBezTo>
                      <a:pt x="93" y="86"/>
                      <a:pt x="93" y="87"/>
                      <a:pt x="93" y="88"/>
                    </a:cubicBezTo>
                    <a:cubicBezTo>
                      <a:pt x="83" y="81"/>
                      <a:pt x="71" y="77"/>
                      <a:pt x="58" y="77"/>
                    </a:cubicBezTo>
                    <a:cubicBezTo>
                      <a:pt x="26" y="77"/>
                      <a:pt x="0" y="103"/>
                      <a:pt x="0" y="135"/>
                    </a:cubicBezTo>
                    <a:lnTo>
                      <a:pt x="494" y="135"/>
                    </a:lnTo>
                    <a:cubicBezTo>
                      <a:pt x="494" y="97"/>
                      <a:pt x="464" y="67"/>
                      <a:pt x="426" y="6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3600" rIns="90000" bIns="36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9" name="Google Shape;379;p14"/>
            <p:cNvSpPr/>
            <p:nvPr/>
          </p:nvSpPr>
          <p:spPr>
            <a:xfrm flipH="1">
              <a:off x="4920126" y="93119"/>
              <a:ext cx="454147" cy="124109"/>
            </a:xfrm>
            <a:custGeom>
              <a:avLst/>
              <a:gdLst/>
              <a:ahLst/>
              <a:cxnLst/>
              <a:rect l="l" t="t" r="r" b="b"/>
              <a:pathLst>
                <a:path w="494" h="135" extrusionOk="0">
                  <a:moveTo>
                    <a:pt x="426" y="67"/>
                  </a:moveTo>
                  <a:cubicBezTo>
                    <a:pt x="416" y="67"/>
                    <a:pt x="406" y="69"/>
                    <a:pt x="397" y="73"/>
                  </a:cubicBezTo>
                  <a:cubicBezTo>
                    <a:pt x="391" y="32"/>
                    <a:pt x="356" y="0"/>
                    <a:pt x="314" y="0"/>
                  </a:cubicBezTo>
                  <a:cubicBezTo>
                    <a:pt x="278" y="0"/>
                    <a:pt x="247" y="22"/>
                    <a:pt x="235" y="54"/>
                  </a:cubicBezTo>
                  <a:cubicBezTo>
                    <a:pt x="223" y="28"/>
                    <a:pt x="197" y="10"/>
                    <a:pt x="167" y="10"/>
                  </a:cubicBezTo>
                  <a:cubicBezTo>
                    <a:pt x="126" y="10"/>
                    <a:pt x="93" y="44"/>
                    <a:pt x="93" y="85"/>
                  </a:cubicBezTo>
                  <a:cubicBezTo>
                    <a:pt x="93" y="86"/>
                    <a:pt x="93" y="87"/>
                    <a:pt x="93" y="88"/>
                  </a:cubicBezTo>
                  <a:cubicBezTo>
                    <a:pt x="83" y="81"/>
                    <a:pt x="71" y="77"/>
                    <a:pt x="58" y="77"/>
                  </a:cubicBezTo>
                  <a:cubicBezTo>
                    <a:pt x="26" y="77"/>
                    <a:pt x="0" y="103"/>
                    <a:pt x="0" y="135"/>
                  </a:cubicBezTo>
                  <a:lnTo>
                    <a:pt x="494" y="135"/>
                  </a:lnTo>
                  <a:cubicBezTo>
                    <a:pt x="494" y="97"/>
                    <a:pt x="464" y="67"/>
                    <a:pt x="426" y="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3600" rIns="90000" bIns="36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14"/>
          <p:cNvGrpSpPr/>
          <p:nvPr/>
        </p:nvGrpSpPr>
        <p:grpSpPr>
          <a:xfrm>
            <a:off x="-15793" y="4157594"/>
            <a:ext cx="1458034" cy="993032"/>
            <a:chOff x="-15793" y="4157594"/>
            <a:chExt cx="1458034" cy="993032"/>
          </a:xfrm>
        </p:grpSpPr>
        <p:grpSp>
          <p:nvGrpSpPr>
            <p:cNvPr id="381" name="Google Shape;381;p14"/>
            <p:cNvGrpSpPr/>
            <p:nvPr/>
          </p:nvGrpSpPr>
          <p:grpSpPr>
            <a:xfrm flipH="1">
              <a:off x="-15793" y="4787496"/>
              <a:ext cx="1458034" cy="363129"/>
              <a:chOff x="13042069" y="3914291"/>
              <a:chExt cx="1458034" cy="363129"/>
            </a:xfrm>
          </p:grpSpPr>
          <p:sp>
            <p:nvSpPr>
              <p:cNvPr id="382" name="Google Shape;382;p14"/>
              <p:cNvSpPr/>
              <p:nvPr/>
            </p:nvSpPr>
            <p:spPr>
              <a:xfrm>
                <a:off x="13042069" y="3914291"/>
                <a:ext cx="1458034" cy="363129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395" extrusionOk="0">
                    <a:moveTo>
                      <a:pt x="1586" y="395"/>
                    </a:moveTo>
                    <a:lnTo>
                      <a:pt x="0" y="395"/>
                    </a:lnTo>
                    <a:lnTo>
                      <a:pt x="200" y="108"/>
                    </a:lnTo>
                    <a:cubicBezTo>
                      <a:pt x="247" y="40"/>
                      <a:pt x="325" y="0"/>
                      <a:pt x="407" y="0"/>
                    </a:cubicBezTo>
                    <a:lnTo>
                      <a:pt x="740" y="0"/>
                    </a:lnTo>
                    <a:cubicBezTo>
                      <a:pt x="808" y="0"/>
                      <a:pt x="874" y="28"/>
                      <a:pt x="921" y="77"/>
                    </a:cubicBezTo>
                    <a:cubicBezTo>
                      <a:pt x="945" y="101"/>
                      <a:pt x="974" y="121"/>
                      <a:pt x="1004" y="134"/>
                    </a:cubicBezTo>
                    <a:cubicBezTo>
                      <a:pt x="1035" y="147"/>
                      <a:pt x="1069" y="154"/>
                      <a:pt x="1103" y="154"/>
                    </a:cubicBezTo>
                    <a:lnTo>
                      <a:pt x="1296" y="154"/>
                    </a:lnTo>
                    <a:cubicBezTo>
                      <a:pt x="1385" y="154"/>
                      <a:pt x="1467" y="200"/>
                      <a:pt x="1513" y="275"/>
                    </a:cubicBezTo>
                    <a:lnTo>
                      <a:pt x="1586" y="39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13156064" y="4016335"/>
                <a:ext cx="1145466" cy="26108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284" extrusionOk="0">
                    <a:moveTo>
                      <a:pt x="1242" y="284"/>
                    </a:moveTo>
                    <a:lnTo>
                      <a:pt x="0" y="284"/>
                    </a:lnTo>
                    <a:cubicBezTo>
                      <a:pt x="5" y="260"/>
                      <a:pt x="11" y="237"/>
                      <a:pt x="22" y="215"/>
                    </a:cubicBezTo>
                    <a:cubicBezTo>
                      <a:pt x="43" y="169"/>
                      <a:pt x="84" y="129"/>
                      <a:pt x="134" y="122"/>
                    </a:cubicBezTo>
                    <a:cubicBezTo>
                      <a:pt x="185" y="116"/>
                      <a:pt x="238" y="144"/>
                      <a:pt x="287" y="126"/>
                    </a:cubicBezTo>
                    <a:cubicBezTo>
                      <a:pt x="341" y="106"/>
                      <a:pt x="363" y="39"/>
                      <a:pt x="413" y="12"/>
                    </a:cubicBezTo>
                    <a:cubicBezTo>
                      <a:pt x="462" y="-14"/>
                      <a:pt x="521" y="5"/>
                      <a:pt x="570" y="30"/>
                    </a:cubicBezTo>
                    <a:cubicBezTo>
                      <a:pt x="618" y="55"/>
                      <a:pt x="666" y="87"/>
                      <a:pt x="721" y="89"/>
                    </a:cubicBezTo>
                    <a:cubicBezTo>
                      <a:pt x="781" y="92"/>
                      <a:pt x="842" y="57"/>
                      <a:pt x="898" y="77"/>
                    </a:cubicBezTo>
                    <a:cubicBezTo>
                      <a:pt x="939" y="92"/>
                      <a:pt x="968" y="132"/>
                      <a:pt x="1009" y="144"/>
                    </a:cubicBezTo>
                    <a:cubicBezTo>
                      <a:pt x="1052" y="156"/>
                      <a:pt x="1097" y="135"/>
                      <a:pt x="1141" y="140"/>
                    </a:cubicBezTo>
                    <a:cubicBezTo>
                      <a:pt x="1182" y="144"/>
                      <a:pt x="1220" y="171"/>
                      <a:pt x="1236" y="209"/>
                    </a:cubicBezTo>
                    <a:cubicBezTo>
                      <a:pt x="1247" y="232"/>
                      <a:pt x="1248" y="259"/>
                      <a:pt x="1242" y="284"/>
                    </a:cubicBezTo>
                    <a:close/>
                  </a:path>
                </a:pathLst>
              </a:custGeom>
              <a:solidFill>
                <a:srgbClr val="7FC46C">
                  <a:alpha val="6266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84" name="Google Shape;384;p14"/>
            <p:cNvGrpSpPr/>
            <p:nvPr/>
          </p:nvGrpSpPr>
          <p:grpSpPr>
            <a:xfrm flipH="1">
              <a:off x="263135" y="4157594"/>
              <a:ext cx="334020" cy="993032"/>
              <a:chOff x="9897364" y="5313425"/>
              <a:chExt cx="454140" cy="1350329"/>
            </a:xfrm>
          </p:grpSpPr>
          <p:sp>
            <p:nvSpPr>
              <p:cNvPr id="385" name="Google Shape;385;p14"/>
              <p:cNvSpPr/>
              <p:nvPr/>
            </p:nvSpPr>
            <p:spPr>
              <a:xfrm>
                <a:off x="9897364" y="5661019"/>
                <a:ext cx="454140" cy="1002734"/>
              </a:xfrm>
              <a:custGeom>
                <a:avLst/>
                <a:gdLst/>
                <a:ahLst/>
                <a:cxnLst/>
                <a:rect l="l" t="t" r="r" b="b"/>
                <a:pathLst>
                  <a:path w="601" h="1327" extrusionOk="0">
                    <a:moveTo>
                      <a:pt x="301" y="0"/>
                    </a:moveTo>
                    <a:lnTo>
                      <a:pt x="0" y="514"/>
                    </a:lnTo>
                    <a:lnTo>
                      <a:pt x="0" y="1327"/>
                    </a:lnTo>
                    <a:lnTo>
                      <a:pt x="601" y="1327"/>
                    </a:lnTo>
                    <a:lnTo>
                      <a:pt x="601" y="514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>
                <a:off x="10124811" y="5313425"/>
                <a:ext cx="226692" cy="735993"/>
              </a:xfrm>
              <a:custGeom>
                <a:avLst/>
                <a:gdLst/>
                <a:ahLst/>
                <a:cxnLst/>
                <a:rect l="l" t="t" r="r" b="b"/>
                <a:pathLst>
                  <a:path w="300" h="974" extrusionOk="0">
                    <a:moveTo>
                      <a:pt x="0" y="0"/>
                    </a:moveTo>
                    <a:lnTo>
                      <a:pt x="0" y="460"/>
                    </a:lnTo>
                    <a:lnTo>
                      <a:pt x="300" y="974"/>
                    </a:lnTo>
                    <a:lnTo>
                      <a:pt x="300" y="5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>
                <a:off x="9897364" y="5313425"/>
                <a:ext cx="227448" cy="735993"/>
              </a:xfrm>
              <a:custGeom>
                <a:avLst/>
                <a:gdLst/>
                <a:ahLst/>
                <a:cxnLst/>
                <a:rect l="l" t="t" r="r" b="b"/>
                <a:pathLst>
                  <a:path w="301" h="974" extrusionOk="0">
                    <a:moveTo>
                      <a:pt x="0" y="974"/>
                    </a:moveTo>
                    <a:lnTo>
                      <a:pt x="0" y="514"/>
                    </a:lnTo>
                    <a:lnTo>
                      <a:pt x="301" y="0"/>
                    </a:lnTo>
                    <a:lnTo>
                      <a:pt x="301" y="460"/>
                    </a:lnTo>
                    <a:lnTo>
                      <a:pt x="0" y="97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10036402" y="5951940"/>
                <a:ext cx="27203" cy="66496"/>
              </a:xfrm>
              <a:custGeom>
                <a:avLst/>
                <a:gdLst/>
                <a:ahLst/>
                <a:cxnLst/>
                <a:rect l="l" t="t" r="r" b="b"/>
                <a:pathLst>
                  <a:path w="36" h="88" extrusionOk="0">
                    <a:moveTo>
                      <a:pt x="0" y="0"/>
                    </a:moveTo>
                    <a:lnTo>
                      <a:pt x="36" y="0"/>
                    </a:lnTo>
                    <a:lnTo>
                      <a:pt x="36" y="88"/>
                    </a:lnTo>
                    <a:lnTo>
                      <a:pt x="0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10186018" y="5951940"/>
                <a:ext cx="27203" cy="66496"/>
              </a:xfrm>
              <a:custGeom>
                <a:avLst/>
                <a:gdLst/>
                <a:ahLst/>
                <a:cxnLst/>
                <a:rect l="l" t="t" r="r" b="b"/>
                <a:pathLst>
                  <a:path w="36" h="88" extrusionOk="0">
                    <a:moveTo>
                      <a:pt x="0" y="0"/>
                    </a:moveTo>
                    <a:lnTo>
                      <a:pt x="36" y="0"/>
                    </a:lnTo>
                    <a:lnTo>
                      <a:pt x="36" y="88"/>
                    </a:lnTo>
                    <a:lnTo>
                      <a:pt x="0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10036402" y="6100802"/>
                <a:ext cx="27203" cy="66496"/>
              </a:xfrm>
              <a:custGeom>
                <a:avLst/>
                <a:gdLst/>
                <a:ahLst/>
                <a:cxnLst/>
                <a:rect l="l" t="t" r="r" b="b"/>
                <a:pathLst>
                  <a:path w="36" h="88" extrusionOk="0">
                    <a:moveTo>
                      <a:pt x="0" y="0"/>
                    </a:moveTo>
                    <a:lnTo>
                      <a:pt x="36" y="0"/>
                    </a:lnTo>
                    <a:lnTo>
                      <a:pt x="36" y="88"/>
                    </a:lnTo>
                    <a:lnTo>
                      <a:pt x="0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10186018" y="6100802"/>
                <a:ext cx="27203" cy="66496"/>
              </a:xfrm>
              <a:custGeom>
                <a:avLst/>
                <a:gdLst/>
                <a:ahLst/>
                <a:cxnLst/>
                <a:rect l="l" t="t" r="r" b="b"/>
                <a:pathLst>
                  <a:path w="36" h="88" extrusionOk="0">
                    <a:moveTo>
                      <a:pt x="0" y="0"/>
                    </a:moveTo>
                    <a:lnTo>
                      <a:pt x="36" y="0"/>
                    </a:lnTo>
                    <a:lnTo>
                      <a:pt x="36" y="88"/>
                    </a:lnTo>
                    <a:lnTo>
                      <a:pt x="0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>
                <a:off x="10036402" y="6250418"/>
                <a:ext cx="27203" cy="65741"/>
              </a:xfrm>
              <a:custGeom>
                <a:avLst/>
                <a:gdLst/>
                <a:ahLst/>
                <a:cxnLst/>
                <a:rect l="l" t="t" r="r" b="b"/>
                <a:pathLst>
                  <a:path w="36" h="87" extrusionOk="0">
                    <a:moveTo>
                      <a:pt x="0" y="0"/>
                    </a:moveTo>
                    <a:lnTo>
                      <a:pt x="36" y="0"/>
                    </a:lnTo>
                    <a:lnTo>
                      <a:pt x="36" y="87"/>
                    </a:lnTo>
                    <a:lnTo>
                      <a:pt x="0" y="8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10186018" y="6250418"/>
                <a:ext cx="27203" cy="65741"/>
              </a:xfrm>
              <a:custGeom>
                <a:avLst/>
                <a:gdLst/>
                <a:ahLst/>
                <a:cxnLst/>
                <a:rect l="l" t="t" r="r" b="b"/>
                <a:pathLst>
                  <a:path w="36" h="87" extrusionOk="0">
                    <a:moveTo>
                      <a:pt x="0" y="0"/>
                    </a:moveTo>
                    <a:lnTo>
                      <a:pt x="36" y="0"/>
                    </a:lnTo>
                    <a:lnTo>
                      <a:pt x="36" y="87"/>
                    </a:lnTo>
                    <a:lnTo>
                      <a:pt x="0" y="8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>
                <a:off x="10036402" y="6399279"/>
                <a:ext cx="27203" cy="65741"/>
              </a:xfrm>
              <a:custGeom>
                <a:avLst/>
                <a:gdLst/>
                <a:ahLst/>
                <a:cxnLst/>
                <a:rect l="l" t="t" r="r" b="b"/>
                <a:pathLst>
                  <a:path w="36" h="87" extrusionOk="0">
                    <a:moveTo>
                      <a:pt x="0" y="0"/>
                    </a:moveTo>
                    <a:lnTo>
                      <a:pt x="36" y="0"/>
                    </a:lnTo>
                    <a:lnTo>
                      <a:pt x="36" y="87"/>
                    </a:lnTo>
                    <a:lnTo>
                      <a:pt x="0" y="8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10186018" y="6399279"/>
                <a:ext cx="27203" cy="65741"/>
              </a:xfrm>
              <a:custGeom>
                <a:avLst/>
                <a:gdLst/>
                <a:ahLst/>
                <a:cxnLst/>
                <a:rect l="l" t="t" r="r" b="b"/>
                <a:pathLst>
                  <a:path w="36" h="87" extrusionOk="0">
                    <a:moveTo>
                      <a:pt x="0" y="0"/>
                    </a:moveTo>
                    <a:lnTo>
                      <a:pt x="36" y="0"/>
                    </a:lnTo>
                    <a:lnTo>
                      <a:pt x="36" y="87"/>
                    </a:lnTo>
                    <a:lnTo>
                      <a:pt x="0" y="8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>
                <a:off x="10036402" y="6548140"/>
                <a:ext cx="27203" cy="66496"/>
              </a:xfrm>
              <a:custGeom>
                <a:avLst/>
                <a:gdLst/>
                <a:ahLst/>
                <a:cxnLst/>
                <a:rect l="l" t="t" r="r" b="b"/>
                <a:pathLst>
                  <a:path w="36" h="88" extrusionOk="0">
                    <a:moveTo>
                      <a:pt x="0" y="0"/>
                    </a:moveTo>
                    <a:lnTo>
                      <a:pt x="36" y="0"/>
                    </a:lnTo>
                    <a:lnTo>
                      <a:pt x="36" y="88"/>
                    </a:lnTo>
                    <a:lnTo>
                      <a:pt x="0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10186018" y="6548140"/>
                <a:ext cx="27203" cy="66496"/>
              </a:xfrm>
              <a:custGeom>
                <a:avLst/>
                <a:gdLst/>
                <a:ahLst/>
                <a:cxnLst/>
                <a:rect l="l" t="t" r="r" b="b"/>
                <a:pathLst>
                  <a:path w="36" h="88" extrusionOk="0">
                    <a:moveTo>
                      <a:pt x="0" y="0"/>
                    </a:moveTo>
                    <a:lnTo>
                      <a:pt x="36" y="0"/>
                    </a:lnTo>
                    <a:lnTo>
                      <a:pt x="36" y="88"/>
                    </a:lnTo>
                    <a:lnTo>
                      <a:pt x="0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8" name="Google Shape;398;p14"/>
            <p:cNvGrpSpPr/>
            <p:nvPr/>
          </p:nvGrpSpPr>
          <p:grpSpPr>
            <a:xfrm flipH="1">
              <a:off x="783324" y="4699842"/>
              <a:ext cx="242694" cy="330027"/>
              <a:chOff x="7850625" y="3367653"/>
              <a:chExt cx="95040" cy="129240"/>
            </a:xfrm>
          </p:grpSpPr>
          <p:sp>
            <p:nvSpPr>
              <p:cNvPr id="399" name="Google Shape;399;p14"/>
              <p:cNvSpPr/>
              <p:nvPr/>
            </p:nvSpPr>
            <p:spPr>
              <a:xfrm>
                <a:off x="7850625" y="3367653"/>
                <a:ext cx="95040" cy="90720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52" extrusionOk="0">
                    <a:moveTo>
                      <a:pt x="201" y="252"/>
                    </a:moveTo>
                    <a:lnTo>
                      <a:pt x="0" y="252"/>
                    </a:lnTo>
                    <a:lnTo>
                      <a:pt x="63" y="0"/>
                    </a:lnTo>
                    <a:lnTo>
                      <a:pt x="264" y="0"/>
                    </a:lnTo>
                    <a:lnTo>
                      <a:pt x="201" y="25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14"/>
              <p:cNvSpPr/>
              <p:nvPr/>
            </p:nvSpPr>
            <p:spPr>
              <a:xfrm>
                <a:off x="7851705" y="3367653"/>
                <a:ext cx="89640" cy="86760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41" extrusionOk="0">
                    <a:moveTo>
                      <a:pt x="189" y="241"/>
                    </a:moveTo>
                    <a:lnTo>
                      <a:pt x="0" y="241"/>
                    </a:lnTo>
                    <a:lnTo>
                      <a:pt x="60" y="0"/>
                    </a:lnTo>
                    <a:lnTo>
                      <a:pt x="249" y="0"/>
                    </a:lnTo>
                    <a:lnTo>
                      <a:pt x="189" y="24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1750" rIns="90000" bIns="417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14"/>
              <p:cNvSpPr/>
              <p:nvPr/>
            </p:nvSpPr>
            <p:spPr>
              <a:xfrm>
                <a:off x="7866825" y="3401132"/>
                <a:ext cx="180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5" extrusionOk="0">
                    <a:moveTo>
                      <a:pt x="36" y="55"/>
                    </a:moveTo>
                    <a:lnTo>
                      <a:pt x="0" y="55"/>
                    </a:lnTo>
                    <a:lnTo>
                      <a:pt x="14" y="0"/>
                    </a:lnTo>
                    <a:lnTo>
                      <a:pt x="50" y="0"/>
                    </a:lnTo>
                    <a:lnTo>
                      <a:pt x="36" y="5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402;p14"/>
              <p:cNvSpPr/>
              <p:nvPr/>
            </p:nvSpPr>
            <p:spPr>
              <a:xfrm>
                <a:off x="7887705" y="3401132"/>
                <a:ext cx="1764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49" h="55" extrusionOk="0">
                    <a:moveTo>
                      <a:pt x="35" y="55"/>
                    </a:moveTo>
                    <a:lnTo>
                      <a:pt x="0" y="55"/>
                    </a:lnTo>
                    <a:lnTo>
                      <a:pt x="13" y="0"/>
                    </a:lnTo>
                    <a:lnTo>
                      <a:pt x="49" y="0"/>
                    </a:lnTo>
                    <a:lnTo>
                      <a:pt x="35" y="5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14"/>
              <p:cNvSpPr/>
              <p:nvPr/>
            </p:nvSpPr>
            <p:spPr>
              <a:xfrm>
                <a:off x="7908225" y="3401132"/>
                <a:ext cx="180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5" extrusionOk="0">
                    <a:moveTo>
                      <a:pt x="36" y="55"/>
                    </a:moveTo>
                    <a:lnTo>
                      <a:pt x="0" y="55"/>
                    </a:lnTo>
                    <a:lnTo>
                      <a:pt x="14" y="0"/>
                    </a:lnTo>
                    <a:lnTo>
                      <a:pt x="50" y="0"/>
                    </a:lnTo>
                    <a:lnTo>
                      <a:pt x="36" y="5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14"/>
              <p:cNvSpPr/>
              <p:nvPr/>
            </p:nvSpPr>
            <p:spPr>
              <a:xfrm>
                <a:off x="7859985" y="3428132"/>
                <a:ext cx="180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5" extrusionOk="0">
                    <a:moveTo>
                      <a:pt x="36" y="55"/>
                    </a:moveTo>
                    <a:lnTo>
                      <a:pt x="0" y="55"/>
                    </a:lnTo>
                    <a:lnTo>
                      <a:pt x="14" y="0"/>
                    </a:lnTo>
                    <a:lnTo>
                      <a:pt x="50" y="0"/>
                    </a:lnTo>
                    <a:lnTo>
                      <a:pt x="36" y="5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14"/>
              <p:cNvSpPr/>
              <p:nvPr/>
            </p:nvSpPr>
            <p:spPr>
              <a:xfrm>
                <a:off x="7880865" y="3428132"/>
                <a:ext cx="180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5" extrusionOk="0">
                    <a:moveTo>
                      <a:pt x="36" y="55"/>
                    </a:moveTo>
                    <a:lnTo>
                      <a:pt x="0" y="55"/>
                    </a:lnTo>
                    <a:lnTo>
                      <a:pt x="14" y="0"/>
                    </a:lnTo>
                    <a:lnTo>
                      <a:pt x="50" y="0"/>
                    </a:lnTo>
                    <a:lnTo>
                      <a:pt x="36" y="5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14"/>
              <p:cNvSpPr/>
              <p:nvPr/>
            </p:nvSpPr>
            <p:spPr>
              <a:xfrm>
                <a:off x="7901745" y="3428132"/>
                <a:ext cx="1764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49" h="55" extrusionOk="0">
                    <a:moveTo>
                      <a:pt x="35" y="55"/>
                    </a:moveTo>
                    <a:lnTo>
                      <a:pt x="0" y="55"/>
                    </a:lnTo>
                    <a:lnTo>
                      <a:pt x="13" y="0"/>
                    </a:lnTo>
                    <a:lnTo>
                      <a:pt x="49" y="0"/>
                    </a:lnTo>
                    <a:lnTo>
                      <a:pt x="35" y="5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14"/>
              <p:cNvSpPr/>
              <p:nvPr/>
            </p:nvSpPr>
            <p:spPr>
              <a:xfrm>
                <a:off x="7873665" y="3373773"/>
                <a:ext cx="1764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49" h="56" extrusionOk="0">
                    <a:moveTo>
                      <a:pt x="35" y="56"/>
                    </a:moveTo>
                    <a:lnTo>
                      <a:pt x="0" y="56"/>
                    </a:lnTo>
                    <a:lnTo>
                      <a:pt x="13" y="0"/>
                    </a:lnTo>
                    <a:lnTo>
                      <a:pt x="49" y="0"/>
                    </a:lnTo>
                    <a:lnTo>
                      <a:pt x="35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14"/>
              <p:cNvSpPr/>
              <p:nvPr/>
            </p:nvSpPr>
            <p:spPr>
              <a:xfrm>
                <a:off x="7894185" y="337377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36" y="56"/>
                    </a:moveTo>
                    <a:lnTo>
                      <a:pt x="0" y="56"/>
                    </a:lnTo>
                    <a:lnTo>
                      <a:pt x="14" y="0"/>
                    </a:lnTo>
                    <a:lnTo>
                      <a:pt x="50" y="0"/>
                    </a:lnTo>
                    <a:lnTo>
                      <a:pt x="36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14"/>
              <p:cNvSpPr/>
              <p:nvPr/>
            </p:nvSpPr>
            <p:spPr>
              <a:xfrm>
                <a:off x="7915065" y="337377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36" y="56"/>
                    </a:moveTo>
                    <a:lnTo>
                      <a:pt x="0" y="56"/>
                    </a:lnTo>
                    <a:lnTo>
                      <a:pt x="14" y="0"/>
                    </a:lnTo>
                    <a:lnTo>
                      <a:pt x="50" y="0"/>
                    </a:lnTo>
                    <a:lnTo>
                      <a:pt x="36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14"/>
              <p:cNvSpPr/>
              <p:nvPr/>
            </p:nvSpPr>
            <p:spPr>
              <a:xfrm>
                <a:off x="7874745" y="3458373"/>
                <a:ext cx="2160" cy="38520"/>
              </a:xfrm>
              <a:custGeom>
                <a:avLst/>
                <a:gdLst/>
                <a:ahLst/>
                <a:cxnLst/>
                <a:rect l="l" t="t" r="r" b="b"/>
                <a:pathLst>
                  <a:path w="6" h="107" extrusionOk="0">
                    <a:moveTo>
                      <a:pt x="0" y="0"/>
                    </a:moveTo>
                    <a:lnTo>
                      <a:pt x="6" y="0"/>
                    </a:lnTo>
                    <a:lnTo>
                      <a:pt x="6" y="107"/>
                    </a:lnTo>
                    <a:lnTo>
                      <a:pt x="0" y="1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14"/>
              <p:cNvSpPr/>
              <p:nvPr/>
            </p:nvSpPr>
            <p:spPr>
              <a:xfrm>
                <a:off x="7901745" y="3458373"/>
                <a:ext cx="2520" cy="38520"/>
              </a:xfrm>
              <a:custGeom>
                <a:avLst/>
                <a:gdLst/>
                <a:ahLst/>
                <a:cxnLst/>
                <a:rect l="l" t="t" r="r" b="b"/>
                <a:pathLst>
                  <a:path w="7" h="107" extrusionOk="0">
                    <a:moveTo>
                      <a:pt x="0" y="0"/>
                    </a:moveTo>
                    <a:lnTo>
                      <a:pt x="7" y="0"/>
                    </a:lnTo>
                    <a:lnTo>
                      <a:pt x="7" y="107"/>
                    </a:lnTo>
                    <a:lnTo>
                      <a:pt x="0" y="1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2" name="Google Shape;412;p14"/>
            <p:cNvGrpSpPr/>
            <p:nvPr/>
          </p:nvGrpSpPr>
          <p:grpSpPr>
            <a:xfrm flipH="1">
              <a:off x="7356" y="4543062"/>
              <a:ext cx="149845" cy="524918"/>
              <a:chOff x="7731109" y="3306957"/>
              <a:chExt cx="58680" cy="205560"/>
            </a:xfrm>
          </p:grpSpPr>
          <p:sp>
            <p:nvSpPr>
              <p:cNvPr id="413" name="Google Shape;413;p14"/>
              <p:cNvSpPr/>
              <p:nvPr/>
            </p:nvSpPr>
            <p:spPr>
              <a:xfrm>
                <a:off x="7731109" y="3306957"/>
                <a:ext cx="58680" cy="122040"/>
              </a:xfrm>
              <a:custGeom>
                <a:avLst/>
                <a:gdLst/>
                <a:ahLst/>
                <a:cxnLst/>
                <a:rect l="l" t="t" r="r" b="b"/>
                <a:pathLst>
                  <a:path w="163" h="339" extrusionOk="0">
                    <a:moveTo>
                      <a:pt x="151" y="166"/>
                    </a:moveTo>
                    <a:lnTo>
                      <a:pt x="81" y="0"/>
                    </a:lnTo>
                    <a:lnTo>
                      <a:pt x="11" y="166"/>
                    </a:lnTo>
                    <a:cubicBezTo>
                      <a:pt x="-8" y="212"/>
                      <a:pt x="-4" y="264"/>
                      <a:pt x="23" y="306"/>
                    </a:cubicBezTo>
                    <a:lnTo>
                      <a:pt x="23" y="306"/>
                    </a:lnTo>
                    <a:cubicBezTo>
                      <a:pt x="50" y="349"/>
                      <a:pt x="112" y="349"/>
                      <a:pt x="139" y="306"/>
                    </a:cubicBezTo>
                    <a:lnTo>
                      <a:pt x="139" y="306"/>
                    </a:lnTo>
                    <a:cubicBezTo>
                      <a:pt x="166" y="264"/>
                      <a:pt x="171" y="212"/>
                      <a:pt x="151" y="1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14"/>
              <p:cNvSpPr/>
              <p:nvPr/>
            </p:nvSpPr>
            <p:spPr>
              <a:xfrm>
                <a:off x="7759189" y="3376797"/>
                <a:ext cx="2520" cy="135720"/>
              </a:xfrm>
              <a:custGeom>
                <a:avLst/>
                <a:gdLst/>
                <a:ahLst/>
                <a:cxnLst/>
                <a:rect l="l" t="t" r="r" b="b"/>
                <a:pathLst>
                  <a:path w="7" h="377" extrusionOk="0">
                    <a:moveTo>
                      <a:pt x="0" y="0"/>
                    </a:moveTo>
                    <a:lnTo>
                      <a:pt x="7" y="0"/>
                    </a:lnTo>
                    <a:lnTo>
                      <a:pt x="7" y="377"/>
                    </a:lnTo>
                    <a:lnTo>
                      <a:pt x="0" y="3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BLANK_1_1_1_1_1_1_1_1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17" name="Google Shape;417;p15"/>
          <p:cNvGrpSpPr/>
          <p:nvPr/>
        </p:nvGrpSpPr>
        <p:grpSpPr>
          <a:xfrm>
            <a:off x="562369" y="177551"/>
            <a:ext cx="8019276" cy="267474"/>
            <a:chOff x="317706" y="177551"/>
            <a:chExt cx="8019276" cy="267474"/>
          </a:xfrm>
        </p:grpSpPr>
        <p:grpSp>
          <p:nvGrpSpPr>
            <p:cNvPr id="418" name="Google Shape;418;p15"/>
            <p:cNvGrpSpPr/>
            <p:nvPr/>
          </p:nvGrpSpPr>
          <p:grpSpPr>
            <a:xfrm>
              <a:off x="6372881" y="238026"/>
              <a:ext cx="1964101" cy="206999"/>
              <a:chOff x="7419014" y="1337113"/>
              <a:chExt cx="2265138" cy="238725"/>
            </a:xfrm>
          </p:grpSpPr>
          <p:sp>
            <p:nvSpPr>
              <p:cNvPr id="419" name="Google Shape;419;p15"/>
              <p:cNvSpPr/>
              <p:nvPr/>
            </p:nvSpPr>
            <p:spPr>
              <a:xfrm>
                <a:off x="9081074" y="1417714"/>
                <a:ext cx="603077" cy="158124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72" extrusionOk="0">
                    <a:moveTo>
                      <a:pt x="614" y="85"/>
                    </a:moveTo>
                    <a:cubicBezTo>
                      <a:pt x="601" y="85"/>
                      <a:pt x="586" y="88"/>
                      <a:pt x="571" y="93"/>
                    </a:cubicBezTo>
                    <a:cubicBezTo>
                      <a:pt x="606" y="41"/>
                      <a:pt x="594" y="0"/>
                      <a:pt x="540" y="0"/>
                    </a:cubicBezTo>
                    <a:cubicBezTo>
                      <a:pt x="494" y="0"/>
                      <a:pt x="432" y="28"/>
                      <a:pt x="384" y="68"/>
                    </a:cubicBezTo>
                    <a:cubicBezTo>
                      <a:pt x="396" y="36"/>
                      <a:pt x="381" y="13"/>
                      <a:pt x="343" y="13"/>
                    </a:cubicBezTo>
                    <a:cubicBezTo>
                      <a:pt x="290" y="13"/>
                      <a:pt x="213" y="55"/>
                      <a:pt x="171" y="108"/>
                    </a:cubicBezTo>
                    <a:cubicBezTo>
                      <a:pt x="170" y="109"/>
                      <a:pt x="169" y="111"/>
                      <a:pt x="167" y="112"/>
                    </a:cubicBezTo>
                    <a:cubicBezTo>
                      <a:pt x="162" y="103"/>
                      <a:pt x="152" y="98"/>
                      <a:pt x="135" y="98"/>
                    </a:cubicBezTo>
                    <a:cubicBezTo>
                      <a:pt x="94" y="98"/>
                      <a:pt x="34" y="131"/>
                      <a:pt x="0" y="172"/>
                    </a:cubicBezTo>
                    <a:lnTo>
                      <a:pt x="630" y="172"/>
                    </a:lnTo>
                    <a:cubicBezTo>
                      <a:pt x="670" y="124"/>
                      <a:pt x="662" y="85"/>
                      <a:pt x="614" y="8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16900" rIns="90000" bIns="169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15"/>
              <p:cNvSpPr/>
              <p:nvPr/>
            </p:nvSpPr>
            <p:spPr>
              <a:xfrm>
                <a:off x="7419014" y="1337113"/>
                <a:ext cx="382439" cy="100206"/>
              </a:xfrm>
              <a:custGeom>
                <a:avLst/>
                <a:gdLst/>
                <a:ahLst/>
                <a:cxnLst/>
                <a:rect l="l" t="t" r="r" b="b"/>
                <a:pathLst>
                  <a:path w="416" h="109" extrusionOk="0">
                    <a:moveTo>
                      <a:pt x="390" y="54"/>
                    </a:moveTo>
                    <a:cubicBezTo>
                      <a:pt x="381" y="54"/>
                      <a:pt x="372" y="56"/>
                      <a:pt x="362" y="59"/>
                    </a:cubicBezTo>
                    <a:cubicBezTo>
                      <a:pt x="385" y="26"/>
                      <a:pt x="377" y="0"/>
                      <a:pt x="342" y="0"/>
                    </a:cubicBezTo>
                    <a:cubicBezTo>
                      <a:pt x="313" y="0"/>
                      <a:pt x="274" y="18"/>
                      <a:pt x="244" y="43"/>
                    </a:cubicBezTo>
                    <a:cubicBezTo>
                      <a:pt x="251" y="23"/>
                      <a:pt x="242" y="8"/>
                      <a:pt x="218" y="8"/>
                    </a:cubicBezTo>
                    <a:cubicBezTo>
                      <a:pt x="184" y="8"/>
                      <a:pt x="136" y="35"/>
                      <a:pt x="109" y="68"/>
                    </a:cubicBezTo>
                    <a:cubicBezTo>
                      <a:pt x="108" y="69"/>
                      <a:pt x="107" y="70"/>
                      <a:pt x="106" y="71"/>
                    </a:cubicBezTo>
                    <a:cubicBezTo>
                      <a:pt x="103" y="65"/>
                      <a:pt x="96" y="62"/>
                      <a:pt x="86" y="62"/>
                    </a:cubicBezTo>
                    <a:cubicBezTo>
                      <a:pt x="60" y="62"/>
                      <a:pt x="22" y="83"/>
                      <a:pt x="0" y="109"/>
                    </a:cubicBezTo>
                    <a:lnTo>
                      <a:pt x="400" y="109"/>
                    </a:lnTo>
                    <a:cubicBezTo>
                      <a:pt x="425" y="79"/>
                      <a:pt x="420" y="54"/>
                      <a:pt x="390" y="5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1" name="Google Shape;421;p15"/>
            <p:cNvGrpSpPr/>
            <p:nvPr/>
          </p:nvGrpSpPr>
          <p:grpSpPr>
            <a:xfrm>
              <a:off x="317706" y="177551"/>
              <a:ext cx="1964101" cy="206999"/>
              <a:chOff x="7419014" y="1337113"/>
              <a:chExt cx="2265138" cy="238725"/>
            </a:xfrm>
          </p:grpSpPr>
          <p:sp>
            <p:nvSpPr>
              <p:cNvPr id="422" name="Google Shape;422;p15"/>
              <p:cNvSpPr/>
              <p:nvPr/>
            </p:nvSpPr>
            <p:spPr>
              <a:xfrm>
                <a:off x="9081074" y="1417714"/>
                <a:ext cx="603077" cy="158124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72" extrusionOk="0">
                    <a:moveTo>
                      <a:pt x="614" y="85"/>
                    </a:moveTo>
                    <a:cubicBezTo>
                      <a:pt x="601" y="85"/>
                      <a:pt x="586" y="88"/>
                      <a:pt x="571" y="93"/>
                    </a:cubicBezTo>
                    <a:cubicBezTo>
                      <a:pt x="606" y="41"/>
                      <a:pt x="594" y="0"/>
                      <a:pt x="540" y="0"/>
                    </a:cubicBezTo>
                    <a:cubicBezTo>
                      <a:pt x="494" y="0"/>
                      <a:pt x="432" y="28"/>
                      <a:pt x="384" y="68"/>
                    </a:cubicBezTo>
                    <a:cubicBezTo>
                      <a:pt x="396" y="36"/>
                      <a:pt x="381" y="13"/>
                      <a:pt x="343" y="13"/>
                    </a:cubicBezTo>
                    <a:cubicBezTo>
                      <a:pt x="290" y="13"/>
                      <a:pt x="213" y="55"/>
                      <a:pt x="171" y="108"/>
                    </a:cubicBezTo>
                    <a:cubicBezTo>
                      <a:pt x="170" y="109"/>
                      <a:pt x="169" y="111"/>
                      <a:pt x="167" y="112"/>
                    </a:cubicBezTo>
                    <a:cubicBezTo>
                      <a:pt x="162" y="103"/>
                      <a:pt x="152" y="98"/>
                      <a:pt x="135" y="98"/>
                    </a:cubicBezTo>
                    <a:cubicBezTo>
                      <a:pt x="94" y="98"/>
                      <a:pt x="34" y="131"/>
                      <a:pt x="0" y="172"/>
                    </a:cubicBezTo>
                    <a:lnTo>
                      <a:pt x="630" y="172"/>
                    </a:lnTo>
                    <a:cubicBezTo>
                      <a:pt x="670" y="124"/>
                      <a:pt x="662" y="85"/>
                      <a:pt x="614" y="8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16900" rIns="90000" bIns="169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15"/>
              <p:cNvSpPr/>
              <p:nvPr/>
            </p:nvSpPr>
            <p:spPr>
              <a:xfrm>
                <a:off x="7419014" y="1337113"/>
                <a:ext cx="382439" cy="100206"/>
              </a:xfrm>
              <a:custGeom>
                <a:avLst/>
                <a:gdLst/>
                <a:ahLst/>
                <a:cxnLst/>
                <a:rect l="l" t="t" r="r" b="b"/>
                <a:pathLst>
                  <a:path w="416" h="109" extrusionOk="0">
                    <a:moveTo>
                      <a:pt x="390" y="54"/>
                    </a:moveTo>
                    <a:cubicBezTo>
                      <a:pt x="381" y="54"/>
                      <a:pt x="372" y="56"/>
                      <a:pt x="362" y="59"/>
                    </a:cubicBezTo>
                    <a:cubicBezTo>
                      <a:pt x="385" y="26"/>
                      <a:pt x="377" y="0"/>
                      <a:pt x="342" y="0"/>
                    </a:cubicBezTo>
                    <a:cubicBezTo>
                      <a:pt x="313" y="0"/>
                      <a:pt x="274" y="18"/>
                      <a:pt x="244" y="43"/>
                    </a:cubicBezTo>
                    <a:cubicBezTo>
                      <a:pt x="251" y="23"/>
                      <a:pt x="242" y="8"/>
                      <a:pt x="218" y="8"/>
                    </a:cubicBezTo>
                    <a:cubicBezTo>
                      <a:pt x="184" y="8"/>
                      <a:pt x="136" y="35"/>
                      <a:pt x="109" y="68"/>
                    </a:cubicBezTo>
                    <a:cubicBezTo>
                      <a:pt x="108" y="69"/>
                      <a:pt x="107" y="70"/>
                      <a:pt x="106" y="71"/>
                    </a:cubicBezTo>
                    <a:cubicBezTo>
                      <a:pt x="103" y="65"/>
                      <a:pt x="96" y="62"/>
                      <a:pt x="86" y="62"/>
                    </a:cubicBezTo>
                    <a:cubicBezTo>
                      <a:pt x="60" y="62"/>
                      <a:pt x="22" y="83"/>
                      <a:pt x="0" y="109"/>
                    </a:cubicBezTo>
                    <a:lnTo>
                      <a:pt x="400" y="109"/>
                    </a:lnTo>
                    <a:cubicBezTo>
                      <a:pt x="425" y="79"/>
                      <a:pt x="420" y="54"/>
                      <a:pt x="390" y="5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4" name="Google Shape;424;p15"/>
            <p:cNvSpPr/>
            <p:nvPr/>
          </p:nvSpPr>
          <p:spPr>
            <a:xfrm>
              <a:off x="2789681" y="272551"/>
              <a:ext cx="331613" cy="86889"/>
            </a:xfrm>
            <a:custGeom>
              <a:avLst/>
              <a:gdLst/>
              <a:ahLst/>
              <a:cxnLst/>
              <a:rect l="l" t="t" r="r" b="b"/>
              <a:pathLst>
                <a:path w="416" h="109" extrusionOk="0">
                  <a:moveTo>
                    <a:pt x="390" y="54"/>
                  </a:moveTo>
                  <a:cubicBezTo>
                    <a:pt x="381" y="54"/>
                    <a:pt x="372" y="56"/>
                    <a:pt x="362" y="59"/>
                  </a:cubicBezTo>
                  <a:cubicBezTo>
                    <a:pt x="385" y="26"/>
                    <a:pt x="377" y="0"/>
                    <a:pt x="342" y="0"/>
                  </a:cubicBezTo>
                  <a:cubicBezTo>
                    <a:pt x="313" y="0"/>
                    <a:pt x="274" y="18"/>
                    <a:pt x="244" y="43"/>
                  </a:cubicBezTo>
                  <a:cubicBezTo>
                    <a:pt x="251" y="23"/>
                    <a:pt x="242" y="8"/>
                    <a:pt x="218" y="8"/>
                  </a:cubicBezTo>
                  <a:cubicBezTo>
                    <a:pt x="184" y="8"/>
                    <a:pt x="136" y="35"/>
                    <a:pt x="109" y="68"/>
                  </a:cubicBezTo>
                  <a:cubicBezTo>
                    <a:pt x="108" y="69"/>
                    <a:pt x="107" y="70"/>
                    <a:pt x="106" y="71"/>
                  </a:cubicBezTo>
                  <a:cubicBezTo>
                    <a:pt x="103" y="65"/>
                    <a:pt x="96" y="62"/>
                    <a:pt x="86" y="62"/>
                  </a:cubicBezTo>
                  <a:cubicBezTo>
                    <a:pt x="60" y="62"/>
                    <a:pt x="22" y="83"/>
                    <a:pt x="0" y="109"/>
                  </a:cubicBezTo>
                  <a:lnTo>
                    <a:pt x="400" y="109"/>
                  </a:lnTo>
                  <a:cubicBezTo>
                    <a:pt x="425" y="79"/>
                    <a:pt x="420" y="54"/>
                    <a:pt x="390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5" name="Google Shape;425;p15"/>
          <p:cNvGrpSpPr/>
          <p:nvPr/>
        </p:nvGrpSpPr>
        <p:grpSpPr>
          <a:xfrm>
            <a:off x="7809719" y="4364672"/>
            <a:ext cx="1458034" cy="778823"/>
            <a:chOff x="10704994" y="3498597"/>
            <a:chExt cx="1458034" cy="778823"/>
          </a:xfrm>
        </p:grpSpPr>
        <p:sp>
          <p:nvSpPr>
            <p:cNvPr id="426" name="Google Shape;426;p15"/>
            <p:cNvSpPr/>
            <p:nvPr/>
          </p:nvSpPr>
          <p:spPr>
            <a:xfrm>
              <a:off x="10704994" y="3914291"/>
              <a:ext cx="1458034" cy="363129"/>
            </a:xfrm>
            <a:custGeom>
              <a:avLst/>
              <a:gdLst/>
              <a:ahLst/>
              <a:cxnLst/>
              <a:rect l="l" t="t" r="r" b="b"/>
              <a:pathLst>
                <a:path w="1586" h="395" extrusionOk="0">
                  <a:moveTo>
                    <a:pt x="1586" y="395"/>
                  </a:moveTo>
                  <a:lnTo>
                    <a:pt x="0" y="395"/>
                  </a:lnTo>
                  <a:lnTo>
                    <a:pt x="200" y="108"/>
                  </a:lnTo>
                  <a:cubicBezTo>
                    <a:pt x="247" y="40"/>
                    <a:pt x="325" y="0"/>
                    <a:pt x="407" y="0"/>
                  </a:cubicBezTo>
                  <a:lnTo>
                    <a:pt x="740" y="0"/>
                  </a:lnTo>
                  <a:cubicBezTo>
                    <a:pt x="808" y="0"/>
                    <a:pt x="874" y="28"/>
                    <a:pt x="921" y="77"/>
                  </a:cubicBezTo>
                  <a:cubicBezTo>
                    <a:pt x="945" y="101"/>
                    <a:pt x="974" y="121"/>
                    <a:pt x="1004" y="134"/>
                  </a:cubicBezTo>
                  <a:cubicBezTo>
                    <a:pt x="1035" y="147"/>
                    <a:pt x="1069" y="154"/>
                    <a:pt x="1103" y="154"/>
                  </a:cubicBezTo>
                  <a:lnTo>
                    <a:pt x="1296" y="154"/>
                  </a:lnTo>
                  <a:cubicBezTo>
                    <a:pt x="1385" y="154"/>
                    <a:pt x="1467" y="200"/>
                    <a:pt x="1513" y="275"/>
                  </a:cubicBezTo>
                  <a:lnTo>
                    <a:pt x="1586" y="39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10818989" y="4016334"/>
              <a:ext cx="1145466" cy="261085"/>
            </a:xfrm>
            <a:custGeom>
              <a:avLst/>
              <a:gdLst/>
              <a:ahLst/>
              <a:cxnLst/>
              <a:rect l="l" t="t" r="r" b="b"/>
              <a:pathLst>
                <a:path w="1246" h="284" extrusionOk="0">
                  <a:moveTo>
                    <a:pt x="1242" y="284"/>
                  </a:moveTo>
                  <a:lnTo>
                    <a:pt x="0" y="284"/>
                  </a:lnTo>
                  <a:cubicBezTo>
                    <a:pt x="5" y="260"/>
                    <a:pt x="11" y="237"/>
                    <a:pt x="22" y="215"/>
                  </a:cubicBezTo>
                  <a:cubicBezTo>
                    <a:pt x="43" y="169"/>
                    <a:pt x="84" y="129"/>
                    <a:pt x="134" y="122"/>
                  </a:cubicBezTo>
                  <a:cubicBezTo>
                    <a:pt x="185" y="116"/>
                    <a:pt x="238" y="144"/>
                    <a:pt x="287" y="126"/>
                  </a:cubicBezTo>
                  <a:cubicBezTo>
                    <a:pt x="341" y="106"/>
                    <a:pt x="363" y="39"/>
                    <a:pt x="413" y="12"/>
                  </a:cubicBezTo>
                  <a:cubicBezTo>
                    <a:pt x="462" y="-14"/>
                    <a:pt x="521" y="5"/>
                    <a:pt x="570" y="30"/>
                  </a:cubicBezTo>
                  <a:cubicBezTo>
                    <a:pt x="618" y="55"/>
                    <a:pt x="666" y="87"/>
                    <a:pt x="721" y="89"/>
                  </a:cubicBezTo>
                  <a:cubicBezTo>
                    <a:pt x="781" y="92"/>
                    <a:pt x="842" y="57"/>
                    <a:pt x="898" y="77"/>
                  </a:cubicBezTo>
                  <a:cubicBezTo>
                    <a:pt x="939" y="92"/>
                    <a:pt x="968" y="132"/>
                    <a:pt x="1009" y="144"/>
                  </a:cubicBezTo>
                  <a:cubicBezTo>
                    <a:pt x="1052" y="156"/>
                    <a:pt x="1097" y="135"/>
                    <a:pt x="1141" y="140"/>
                  </a:cubicBezTo>
                  <a:cubicBezTo>
                    <a:pt x="1182" y="144"/>
                    <a:pt x="1220" y="171"/>
                    <a:pt x="1236" y="209"/>
                  </a:cubicBezTo>
                  <a:cubicBezTo>
                    <a:pt x="1247" y="232"/>
                    <a:pt x="1248" y="259"/>
                    <a:pt x="1242" y="284"/>
                  </a:cubicBezTo>
                  <a:close/>
                </a:path>
              </a:pathLst>
            </a:custGeom>
            <a:solidFill>
              <a:srgbClr val="7FC46C">
                <a:alpha val="6266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8" name="Google Shape;428;p15"/>
            <p:cNvGrpSpPr/>
            <p:nvPr/>
          </p:nvGrpSpPr>
          <p:grpSpPr>
            <a:xfrm>
              <a:off x="11134185" y="3967414"/>
              <a:ext cx="243613" cy="309803"/>
              <a:chOff x="6589545" y="3902973"/>
              <a:chExt cx="95400" cy="121320"/>
            </a:xfrm>
          </p:grpSpPr>
          <p:sp>
            <p:nvSpPr>
              <p:cNvPr id="429" name="Google Shape;429;p15"/>
              <p:cNvSpPr/>
              <p:nvPr/>
            </p:nvSpPr>
            <p:spPr>
              <a:xfrm>
                <a:off x="6589545" y="3902973"/>
                <a:ext cx="95400" cy="90720"/>
              </a:xfrm>
              <a:custGeom>
                <a:avLst/>
                <a:gdLst/>
                <a:ahLst/>
                <a:cxnLst/>
                <a:rect l="l" t="t" r="r" b="b"/>
                <a:pathLst>
                  <a:path w="265" h="252" extrusionOk="0">
                    <a:moveTo>
                      <a:pt x="64" y="252"/>
                    </a:moveTo>
                    <a:lnTo>
                      <a:pt x="265" y="252"/>
                    </a:lnTo>
                    <a:lnTo>
                      <a:pt x="201" y="0"/>
                    </a:lnTo>
                    <a:lnTo>
                      <a:pt x="0" y="0"/>
                    </a:lnTo>
                    <a:lnTo>
                      <a:pt x="64" y="25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15"/>
              <p:cNvSpPr/>
              <p:nvPr/>
            </p:nvSpPr>
            <p:spPr>
              <a:xfrm>
                <a:off x="6593865" y="3902973"/>
                <a:ext cx="90000" cy="86760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41" extrusionOk="0">
                    <a:moveTo>
                      <a:pt x="60" y="241"/>
                    </a:moveTo>
                    <a:lnTo>
                      <a:pt x="250" y="241"/>
                    </a:lnTo>
                    <a:lnTo>
                      <a:pt x="189" y="0"/>
                    </a:lnTo>
                    <a:lnTo>
                      <a:pt x="0" y="0"/>
                    </a:lnTo>
                    <a:lnTo>
                      <a:pt x="60" y="24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1750" rIns="90000" bIns="417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15"/>
              <p:cNvSpPr/>
              <p:nvPr/>
            </p:nvSpPr>
            <p:spPr>
              <a:xfrm>
                <a:off x="665074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Google Shape;432;p15"/>
              <p:cNvSpPr/>
              <p:nvPr/>
            </p:nvSpPr>
            <p:spPr>
              <a:xfrm>
                <a:off x="662986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15"/>
              <p:cNvSpPr/>
              <p:nvPr/>
            </p:nvSpPr>
            <p:spPr>
              <a:xfrm>
                <a:off x="660898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15"/>
              <p:cNvSpPr/>
              <p:nvPr/>
            </p:nvSpPr>
            <p:spPr>
              <a:xfrm>
                <a:off x="6657585" y="3963093"/>
                <a:ext cx="1764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49" h="56" extrusionOk="0">
                    <a:moveTo>
                      <a:pt x="13" y="56"/>
                    </a:moveTo>
                    <a:lnTo>
                      <a:pt x="49" y="56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13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15"/>
              <p:cNvSpPr/>
              <p:nvPr/>
            </p:nvSpPr>
            <p:spPr>
              <a:xfrm>
                <a:off x="6636705" y="3963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15"/>
              <p:cNvSpPr/>
              <p:nvPr/>
            </p:nvSpPr>
            <p:spPr>
              <a:xfrm>
                <a:off x="6615825" y="3963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15"/>
              <p:cNvSpPr/>
              <p:nvPr/>
            </p:nvSpPr>
            <p:spPr>
              <a:xfrm>
                <a:off x="664390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15"/>
              <p:cNvSpPr/>
              <p:nvPr/>
            </p:nvSpPr>
            <p:spPr>
              <a:xfrm>
                <a:off x="662302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15"/>
              <p:cNvSpPr/>
              <p:nvPr/>
            </p:nvSpPr>
            <p:spPr>
              <a:xfrm>
                <a:off x="660214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15"/>
              <p:cNvSpPr/>
              <p:nvPr/>
            </p:nvSpPr>
            <p:spPr>
              <a:xfrm>
                <a:off x="6658305" y="3993693"/>
                <a:ext cx="252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" h="85" extrusionOk="0">
                    <a:moveTo>
                      <a:pt x="0" y="0"/>
                    </a:moveTo>
                    <a:lnTo>
                      <a:pt x="7" y="0"/>
                    </a:lnTo>
                    <a:lnTo>
                      <a:pt x="7" y="85"/>
                    </a:lnTo>
                    <a:lnTo>
                      <a:pt x="0" y="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15"/>
              <p:cNvSpPr/>
              <p:nvPr/>
            </p:nvSpPr>
            <p:spPr>
              <a:xfrm>
                <a:off x="6630945" y="3993693"/>
                <a:ext cx="252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" h="85" extrusionOk="0">
                    <a:moveTo>
                      <a:pt x="0" y="0"/>
                    </a:moveTo>
                    <a:lnTo>
                      <a:pt x="7" y="0"/>
                    </a:lnTo>
                    <a:lnTo>
                      <a:pt x="7" y="85"/>
                    </a:lnTo>
                    <a:lnTo>
                      <a:pt x="0" y="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2" name="Google Shape;442;p15"/>
            <p:cNvGrpSpPr/>
            <p:nvPr/>
          </p:nvGrpSpPr>
          <p:grpSpPr>
            <a:xfrm>
              <a:off x="10883218" y="3967414"/>
              <a:ext cx="242694" cy="309803"/>
              <a:chOff x="6491265" y="3902973"/>
              <a:chExt cx="95040" cy="121320"/>
            </a:xfrm>
          </p:grpSpPr>
          <p:sp>
            <p:nvSpPr>
              <p:cNvPr id="443" name="Google Shape;443;p15"/>
              <p:cNvSpPr/>
              <p:nvPr/>
            </p:nvSpPr>
            <p:spPr>
              <a:xfrm>
                <a:off x="6491265" y="3902973"/>
                <a:ext cx="95040" cy="90720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52" extrusionOk="0">
                    <a:moveTo>
                      <a:pt x="63" y="252"/>
                    </a:moveTo>
                    <a:lnTo>
                      <a:pt x="264" y="252"/>
                    </a:lnTo>
                    <a:lnTo>
                      <a:pt x="201" y="0"/>
                    </a:lnTo>
                    <a:lnTo>
                      <a:pt x="0" y="0"/>
                    </a:lnTo>
                    <a:lnTo>
                      <a:pt x="63" y="25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15"/>
              <p:cNvSpPr/>
              <p:nvPr/>
            </p:nvSpPr>
            <p:spPr>
              <a:xfrm>
                <a:off x="6495585" y="3902973"/>
                <a:ext cx="89640" cy="86760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41" extrusionOk="0">
                    <a:moveTo>
                      <a:pt x="60" y="241"/>
                    </a:moveTo>
                    <a:lnTo>
                      <a:pt x="249" y="241"/>
                    </a:lnTo>
                    <a:lnTo>
                      <a:pt x="189" y="0"/>
                    </a:lnTo>
                    <a:lnTo>
                      <a:pt x="0" y="0"/>
                    </a:lnTo>
                    <a:lnTo>
                      <a:pt x="60" y="24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1750" rIns="90000" bIns="417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15"/>
              <p:cNvSpPr/>
              <p:nvPr/>
            </p:nvSpPr>
            <p:spPr>
              <a:xfrm>
                <a:off x="655210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15"/>
              <p:cNvSpPr/>
              <p:nvPr/>
            </p:nvSpPr>
            <p:spPr>
              <a:xfrm>
                <a:off x="6531585" y="3936093"/>
                <a:ext cx="1764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49" h="56" extrusionOk="0">
                    <a:moveTo>
                      <a:pt x="14" y="56"/>
                    </a:moveTo>
                    <a:lnTo>
                      <a:pt x="49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15"/>
              <p:cNvSpPr/>
              <p:nvPr/>
            </p:nvSpPr>
            <p:spPr>
              <a:xfrm>
                <a:off x="651070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15"/>
              <p:cNvSpPr/>
              <p:nvPr/>
            </p:nvSpPr>
            <p:spPr>
              <a:xfrm>
                <a:off x="6558945" y="3963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9" name="Google Shape;449;p15"/>
              <p:cNvSpPr/>
              <p:nvPr/>
            </p:nvSpPr>
            <p:spPr>
              <a:xfrm>
                <a:off x="6538065" y="3963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15"/>
              <p:cNvSpPr/>
              <p:nvPr/>
            </p:nvSpPr>
            <p:spPr>
              <a:xfrm>
                <a:off x="6517545" y="3963093"/>
                <a:ext cx="1764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49" h="56" extrusionOk="0">
                    <a:moveTo>
                      <a:pt x="14" y="56"/>
                    </a:moveTo>
                    <a:lnTo>
                      <a:pt x="49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" name="Google Shape;451;p15"/>
              <p:cNvSpPr/>
              <p:nvPr/>
            </p:nvSpPr>
            <p:spPr>
              <a:xfrm>
                <a:off x="6545625" y="3909093"/>
                <a:ext cx="1764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49" h="56" extrusionOk="0">
                    <a:moveTo>
                      <a:pt x="13" y="56"/>
                    </a:moveTo>
                    <a:lnTo>
                      <a:pt x="49" y="56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13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15"/>
              <p:cNvSpPr/>
              <p:nvPr/>
            </p:nvSpPr>
            <p:spPr>
              <a:xfrm>
                <a:off x="652474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15"/>
              <p:cNvSpPr/>
              <p:nvPr/>
            </p:nvSpPr>
            <p:spPr>
              <a:xfrm>
                <a:off x="650386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15"/>
              <p:cNvSpPr/>
              <p:nvPr/>
            </p:nvSpPr>
            <p:spPr>
              <a:xfrm>
                <a:off x="6560025" y="3993693"/>
                <a:ext cx="216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6" h="85" extrusionOk="0">
                    <a:moveTo>
                      <a:pt x="0" y="0"/>
                    </a:moveTo>
                    <a:lnTo>
                      <a:pt x="6" y="0"/>
                    </a:lnTo>
                    <a:lnTo>
                      <a:pt x="6" y="85"/>
                    </a:lnTo>
                    <a:lnTo>
                      <a:pt x="0" y="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15"/>
              <p:cNvSpPr/>
              <p:nvPr/>
            </p:nvSpPr>
            <p:spPr>
              <a:xfrm>
                <a:off x="6532665" y="3993693"/>
                <a:ext cx="252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" h="85" extrusionOk="0">
                    <a:moveTo>
                      <a:pt x="0" y="0"/>
                    </a:moveTo>
                    <a:lnTo>
                      <a:pt x="7" y="0"/>
                    </a:lnTo>
                    <a:lnTo>
                      <a:pt x="7" y="85"/>
                    </a:lnTo>
                    <a:lnTo>
                      <a:pt x="0" y="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56" name="Google Shape;456;p15"/>
            <p:cNvGrpSpPr/>
            <p:nvPr/>
          </p:nvGrpSpPr>
          <p:grpSpPr>
            <a:xfrm>
              <a:off x="11677426" y="3498597"/>
              <a:ext cx="172828" cy="604897"/>
              <a:chOff x="7069785" y="3277293"/>
              <a:chExt cx="67680" cy="236880"/>
            </a:xfrm>
          </p:grpSpPr>
          <p:sp>
            <p:nvSpPr>
              <p:cNvPr id="457" name="Google Shape;457;p15"/>
              <p:cNvSpPr/>
              <p:nvPr/>
            </p:nvSpPr>
            <p:spPr>
              <a:xfrm>
                <a:off x="7069785" y="3277293"/>
                <a:ext cx="67680" cy="1404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90" extrusionOk="0">
                    <a:moveTo>
                      <a:pt x="174" y="191"/>
                    </a:moveTo>
                    <a:lnTo>
                      <a:pt x="93" y="0"/>
                    </a:lnTo>
                    <a:lnTo>
                      <a:pt x="13" y="191"/>
                    </a:lnTo>
                    <a:cubicBezTo>
                      <a:pt x="-9" y="244"/>
                      <a:pt x="-4" y="305"/>
                      <a:pt x="27" y="353"/>
                    </a:cubicBezTo>
                    <a:lnTo>
                      <a:pt x="27" y="353"/>
                    </a:lnTo>
                    <a:cubicBezTo>
                      <a:pt x="58" y="402"/>
                      <a:pt x="129" y="402"/>
                      <a:pt x="160" y="353"/>
                    </a:cubicBezTo>
                    <a:lnTo>
                      <a:pt x="160" y="353"/>
                    </a:lnTo>
                    <a:cubicBezTo>
                      <a:pt x="191" y="305"/>
                      <a:pt x="196" y="244"/>
                      <a:pt x="174" y="19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8" name="Google Shape;458;p15"/>
              <p:cNvSpPr/>
              <p:nvPr/>
            </p:nvSpPr>
            <p:spPr>
              <a:xfrm>
                <a:off x="7102185" y="3357573"/>
                <a:ext cx="2520" cy="156600"/>
              </a:xfrm>
              <a:custGeom>
                <a:avLst/>
                <a:gdLst/>
                <a:ahLst/>
                <a:cxnLst/>
                <a:rect l="l" t="t" r="r" b="b"/>
                <a:pathLst>
                  <a:path w="7" h="435" extrusionOk="0">
                    <a:moveTo>
                      <a:pt x="0" y="0"/>
                    </a:moveTo>
                    <a:lnTo>
                      <a:pt x="7" y="0"/>
                    </a:lnTo>
                    <a:lnTo>
                      <a:pt x="7" y="435"/>
                    </a:lnTo>
                    <a:lnTo>
                      <a:pt x="0" y="4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59" name="Google Shape;459;p15"/>
            <p:cNvGrpSpPr/>
            <p:nvPr/>
          </p:nvGrpSpPr>
          <p:grpSpPr>
            <a:xfrm>
              <a:off x="11532177" y="3690344"/>
              <a:ext cx="110316" cy="382427"/>
              <a:chOff x="7012905" y="3355773"/>
              <a:chExt cx="43200" cy="149760"/>
            </a:xfrm>
          </p:grpSpPr>
          <p:sp>
            <p:nvSpPr>
              <p:cNvPr id="460" name="Google Shape;460;p15"/>
              <p:cNvSpPr/>
              <p:nvPr/>
            </p:nvSpPr>
            <p:spPr>
              <a:xfrm>
                <a:off x="7012905" y="3355773"/>
                <a:ext cx="43200" cy="8856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246" extrusionOk="0">
                    <a:moveTo>
                      <a:pt x="110" y="121"/>
                    </a:moveTo>
                    <a:lnTo>
                      <a:pt x="59" y="0"/>
                    </a:lnTo>
                    <a:lnTo>
                      <a:pt x="8" y="121"/>
                    </a:lnTo>
                    <a:cubicBezTo>
                      <a:pt x="-6" y="154"/>
                      <a:pt x="-3" y="193"/>
                      <a:pt x="17" y="223"/>
                    </a:cubicBezTo>
                    <a:lnTo>
                      <a:pt x="17" y="223"/>
                    </a:lnTo>
                    <a:cubicBezTo>
                      <a:pt x="37" y="254"/>
                      <a:pt x="82" y="254"/>
                      <a:pt x="102" y="223"/>
                    </a:cubicBezTo>
                    <a:lnTo>
                      <a:pt x="102" y="223"/>
                    </a:lnTo>
                    <a:cubicBezTo>
                      <a:pt x="121" y="193"/>
                      <a:pt x="125" y="154"/>
                      <a:pt x="110" y="12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3550" rIns="90000" bIns="43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15"/>
              <p:cNvSpPr/>
              <p:nvPr/>
            </p:nvSpPr>
            <p:spPr>
              <a:xfrm>
                <a:off x="7033425" y="3406532"/>
                <a:ext cx="1800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5" h="275" extrusionOk="0">
                    <a:moveTo>
                      <a:pt x="0" y="0"/>
                    </a:moveTo>
                    <a:lnTo>
                      <a:pt x="5" y="0"/>
                    </a:lnTo>
                    <a:lnTo>
                      <a:pt x="5" y="275"/>
                    </a:lnTo>
                    <a:lnTo>
                      <a:pt x="0" y="2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2" name="Google Shape;462;p15"/>
            <p:cNvGrpSpPr/>
            <p:nvPr/>
          </p:nvGrpSpPr>
          <p:grpSpPr>
            <a:xfrm>
              <a:off x="11884833" y="3621808"/>
              <a:ext cx="150765" cy="524918"/>
              <a:chOff x="7235025" y="3371253"/>
              <a:chExt cx="59040" cy="205560"/>
            </a:xfrm>
          </p:grpSpPr>
          <p:sp>
            <p:nvSpPr>
              <p:cNvPr id="463" name="Google Shape;463;p15"/>
              <p:cNvSpPr/>
              <p:nvPr/>
            </p:nvSpPr>
            <p:spPr>
              <a:xfrm>
                <a:off x="7235025" y="3371252"/>
                <a:ext cx="59040" cy="122040"/>
              </a:xfrm>
              <a:custGeom>
                <a:avLst/>
                <a:gdLst/>
                <a:ahLst/>
                <a:cxnLst/>
                <a:rect l="l" t="t" r="r" b="b"/>
                <a:pathLst>
                  <a:path w="164" h="339" extrusionOk="0">
                    <a:moveTo>
                      <a:pt x="151" y="166"/>
                    </a:moveTo>
                    <a:lnTo>
                      <a:pt x="81" y="0"/>
                    </a:lnTo>
                    <a:lnTo>
                      <a:pt x="11" y="166"/>
                    </a:lnTo>
                    <a:cubicBezTo>
                      <a:pt x="-8" y="212"/>
                      <a:pt x="-4" y="265"/>
                      <a:pt x="23" y="307"/>
                    </a:cubicBezTo>
                    <a:lnTo>
                      <a:pt x="23" y="307"/>
                    </a:lnTo>
                    <a:cubicBezTo>
                      <a:pt x="50" y="349"/>
                      <a:pt x="112" y="349"/>
                      <a:pt x="139" y="307"/>
                    </a:cubicBezTo>
                    <a:lnTo>
                      <a:pt x="139" y="307"/>
                    </a:lnTo>
                    <a:cubicBezTo>
                      <a:pt x="166" y="265"/>
                      <a:pt x="171" y="212"/>
                      <a:pt x="151" y="16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4" name="Google Shape;464;p15"/>
              <p:cNvSpPr/>
              <p:nvPr/>
            </p:nvSpPr>
            <p:spPr>
              <a:xfrm>
                <a:off x="7263105" y="3441093"/>
                <a:ext cx="2520" cy="135720"/>
              </a:xfrm>
              <a:custGeom>
                <a:avLst/>
                <a:gdLst/>
                <a:ahLst/>
                <a:cxnLst/>
                <a:rect l="l" t="t" r="r" b="b"/>
                <a:pathLst>
                  <a:path w="7" h="377" extrusionOk="0">
                    <a:moveTo>
                      <a:pt x="0" y="0"/>
                    </a:moveTo>
                    <a:lnTo>
                      <a:pt x="7" y="0"/>
                    </a:lnTo>
                    <a:lnTo>
                      <a:pt x="7" y="377"/>
                    </a:lnTo>
                    <a:lnTo>
                      <a:pt x="0" y="3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BLANK_1_1_1_1_1_1_1_1_1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67" name="Google Shape;467;p16"/>
          <p:cNvGrpSpPr/>
          <p:nvPr/>
        </p:nvGrpSpPr>
        <p:grpSpPr>
          <a:xfrm>
            <a:off x="9" y="4485286"/>
            <a:ext cx="2690835" cy="658216"/>
            <a:chOff x="9" y="4485286"/>
            <a:chExt cx="2690835" cy="658216"/>
          </a:xfrm>
        </p:grpSpPr>
        <p:sp>
          <p:nvSpPr>
            <p:cNvPr id="468" name="Google Shape;468;p16"/>
            <p:cNvSpPr/>
            <p:nvPr/>
          </p:nvSpPr>
          <p:spPr>
            <a:xfrm flipH="1">
              <a:off x="9" y="4780371"/>
              <a:ext cx="2690835" cy="363129"/>
            </a:xfrm>
            <a:custGeom>
              <a:avLst/>
              <a:gdLst/>
              <a:ahLst/>
              <a:cxnLst/>
              <a:rect l="l" t="t" r="r" b="b"/>
              <a:pathLst>
                <a:path w="2927" h="395" extrusionOk="0">
                  <a:moveTo>
                    <a:pt x="2927" y="395"/>
                  </a:moveTo>
                  <a:lnTo>
                    <a:pt x="0" y="395"/>
                  </a:lnTo>
                  <a:lnTo>
                    <a:pt x="323" y="94"/>
                  </a:lnTo>
                  <a:cubicBezTo>
                    <a:pt x="387" y="34"/>
                    <a:pt x="472" y="0"/>
                    <a:pt x="561" y="0"/>
                  </a:cubicBezTo>
                  <a:lnTo>
                    <a:pt x="1712" y="0"/>
                  </a:lnTo>
                  <a:cubicBezTo>
                    <a:pt x="1797" y="0"/>
                    <a:pt x="1879" y="31"/>
                    <a:pt x="1942" y="87"/>
                  </a:cubicBezTo>
                  <a:cubicBezTo>
                    <a:pt x="1974" y="115"/>
                    <a:pt x="2010" y="137"/>
                    <a:pt x="2049" y="151"/>
                  </a:cubicBezTo>
                  <a:cubicBezTo>
                    <a:pt x="2088" y="166"/>
                    <a:pt x="2130" y="174"/>
                    <a:pt x="2172" y="174"/>
                  </a:cubicBezTo>
                  <a:lnTo>
                    <a:pt x="2581" y="174"/>
                  </a:lnTo>
                  <a:cubicBezTo>
                    <a:pt x="2686" y="174"/>
                    <a:pt x="2786" y="221"/>
                    <a:pt x="2852" y="303"/>
                  </a:cubicBezTo>
                  <a:lnTo>
                    <a:pt x="2927" y="39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16"/>
            <p:cNvSpPr/>
            <p:nvPr/>
          </p:nvSpPr>
          <p:spPr>
            <a:xfrm flipH="1">
              <a:off x="169163" y="4906317"/>
              <a:ext cx="2290933" cy="237183"/>
            </a:xfrm>
            <a:custGeom>
              <a:avLst/>
              <a:gdLst/>
              <a:ahLst/>
              <a:cxnLst/>
              <a:rect l="l" t="t" r="r" b="b"/>
              <a:pathLst>
                <a:path w="2492" h="258" extrusionOk="0">
                  <a:moveTo>
                    <a:pt x="2492" y="258"/>
                  </a:moveTo>
                  <a:lnTo>
                    <a:pt x="0" y="258"/>
                  </a:lnTo>
                  <a:cubicBezTo>
                    <a:pt x="18" y="229"/>
                    <a:pt x="35" y="200"/>
                    <a:pt x="53" y="171"/>
                  </a:cubicBezTo>
                  <a:cubicBezTo>
                    <a:pt x="106" y="86"/>
                    <a:pt x="190" y="2"/>
                    <a:pt x="290" y="12"/>
                  </a:cubicBezTo>
                  <a:cubicBezTo>
                    <a:pt x="349" y="19"/>
                    <a:pt x="401" y="58"/>
                    <a:pt x="460" y="64"/>
                  </a:cubicBezTo>
                  <a:cubicBezTo>
                    <a:pt x="542" y="73"/>
                    <a:pt x="617" y="17"/>
                    <a:pt x="699" y="9"/>
                  </a:cubicBezTo>
                  <a:cubicBezTo>
                    <a:pt x="822" y="-3"/>
                    <a:pt x="935" y="94"/>
                    <a:pt x="1059" y="86"/>
                  </a:cubicBezTo>
                  <a:cubicBezTo>
                    <a:pt x="1179" y="78"/>
                    <a:pt x="1291" y="-29"/>
                    <a:pt x="1406" y="7"/>
                  </a:cubicBezTo>
                  <a:cubicBezTo>
                    <a:pt x="1464" y="25"/>
                    <a:pt x="1505" y="76"/>
                    <a:pt x="1558" y="107"/>
                  </a:cubicBezTo>
                  <a:cubicBezTo>
                    <a:pt x="1621" y="143"/>
                    <a:pt x="1695" y="148"/>
                    <a:pt x="1767" y="152"/>
                  </a:cubicBezTo>
                  <a:cubicBezTo>
                    <a:pt x="1927" y="160"/>
                    <a:pt x="2087" y="165"/>
                    <a:pt x="2246" y="167"/>
                  </a:cubicBezTo>
                  <a:cubicBezTo>
                    <a:pt x="2302" y="167"/>
                    <a:pt x="2358" y="168"/>
                    <a:pt x="2410" y="189"/>
                  </a:cubicBezTo>
                  <a:cubicBezTo>
                    <a:pt x="2443" y="202"/>
                    <a:pt x="2474" y="227"/>
                    <a:pt x="2492" y="258"/>
                  </a:cubicBezTo>
                  <a:close/>
                </a:path>
              </a:pathLst>
            </a:custGeom>
            <a:solidFill>
              <a:srgbClr val="7FC46C">
                <a:alpha val="6266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70" name="Google Shape;470;p16"/>
            <p:cNvGrpSpPr/>
            <p:nvPr/>
          </p:nvGrpSpPr>
          <p:grpSpPr>
            <a:xfrm flipH="1">
              <a:off x="1721806" y="4727305"/>
              <a:ext cx="243613" cy="309803"/>
              <a:chOff x="6589545" y="3902973"/>
              <a:chExt cx="95400" cy="121320"/>
            </a:xfrm>
          </p:grpSpPr>
          <p:sp>
            <p:nvSpPr>
              <p:cNvPr id="471" name="Google Shape;471;p16"/>
              <p:cNvSpPr/>
              <p:nvPr/>
            </p:nvSpPr>
            <p:spPr>
              <a:xfrm>
                <a:off x="6589545" y="3902973"/>
                <a:ext cx="95400" cy="90720"/>
              </a:xfrm>
              <a:custGeom>
                <a:avLst/>
                <a:gdLst/>
                <a:ahLst/>
                <a:cxnLst/>
                <a:rect l="l" t="t" r="r" b="b"/>
                <a:pathLst>
                  <a:path w="265" h="252" extrusionOk="0">
                    <a:moveTo>
                      <a:pt x="64" y="252"/>
                    </a:moveTo>
                    <a:lnTo>
                      <a:pt x="265" y="252"/>
                    </a:lnTo>
                    <a:lnTo>
                      <a:pt x="201" y="0"/>
                    </a:lnTo>
                    <a:lnTo>
                      <a:pt x="0" y="0"/>
                    </a:lnTo>
                    <a:lnTo>
                      <a:pt x="64" y="25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16"/>
              <p:cNvSpPr/>
              <p:nvPr/>
            </p:nvSpPr>
            <p:spPr>
              <a:xfrm>
                <a:off x="6593865" y="3902973"/>
                <a:ext cx="90000" cy="86760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41" extrusionOk="0">
                    <a:moveTo>
                      <a:pt x="60" y="241"/>
                    </a:moveTo>
                    <a:lnTo>
                      <a:pt x="250" y="241"/>
                    </a:lnTo>
                    <a:lnTo>
                      <a:pt x="189" y="0"/>
                    </a:lnTo>
                    <a:lnTo>
                      <a:pt x="0" y="0"/>
                    </a:lnTo>
                    <a:lnTo>
                      <a:pt x="60" y="24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1750" rIns="90000" bIns="417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473;p16"/>
              <p:cNvSpPr/>
              <p:nvPr/>
            </p:nvSpPr>
            <p:spPr>
              <a:xfrm>
                <a:off x="665074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4" name="Google Shape;474;p16"/>
              <p:cNvSpPr/>
              <p:nvPr/>
            </p:nvSpPr>
            <p:spPr>
              <a:xfrm>
                <a:off x="662986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16"/>
              <p:cNvSpPr/>
              <p:nvPr/>
            </p:nvSpPr>
            <p:spPr>
              <a:xfrm>
                <a:off x="660898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6" name="Google Shape;476;p16"/>
              <p:cNvSpPr/>
              <p:nvPr/>
            </p:nvSpPr>
            <p:spPr>
              <a:xfrm>
                <a:off x="6657585" y="3963093"/>
                <a:ext cx="1764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49" h="56" extrusionOk="0">
                    <a:moveTo>
                      <a:pt x="13" y="56"/>
                    </a:moveTo>
                    <a:lnTo>
                      <a:pt x="49" y="56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13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Google Shape;477;p16"/>
              <p:cNvSpPr/>
              <p:nvPr/>
            </p:nvSpPr>
            <p:spPr>
              <a:xfrm>
                <a:off x="6636705" y="3963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478;p16"/>
              <p:cNvSpPr/>
              <p:nvPr/>
            </p:nvSpPr>
            <p:spPr>
              <a:xfrm>
                <a:off x="6615825" y="3963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479;p16"/>
              <p:cNvSpPr/>
              <p:nvPr/>
            </p:nvSpPr>
            <p:spPr>
              <a:xfrm>
                <a:off x="664390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480;p16"/>
              <p:cNvSpPr/>
              <p:nvPr/>
            </p:nvSpPr>
            <p:spPr>
              <a:xfrm>
                <a:off x="662302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481;p16"/>
              <p:cNvSpPr/>
              <p:nvPr/>
            </p:nvSpPr>
            <p:spPr>
              <a:xfrm>
                <a:off x="660214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482;p16"/>
              <p:cNvSpPr/>
              <p:nvPr/>
            </p:nvSpPr>
            <p:spPr>
              <a:xfrm>
                <a:off x="6658305" y="3993693"/>
                <a:ext cx="252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" h="85" extrusionOk="0">
                    <a:moveTo>
                      <a:pt x="0" y="0"/>
                    </a:moveTo>
                    <a:lnTo>
                      <a:pt x="7" y="0"/>
                    </a:lnTo>
                    <a:lnTo>
                      <a:pt x="7" y="85"/>
                    </a:lnTo>
                    <a:lnTo>
                      <a:pt x="0" y="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483;p16"/>
              <p:cNvSpPr/>
              <p:nvPr/>
            </p:nvSpPr>
            <p:spPr>
              <a:xfrm>
                <a:off x="6630945" y="3993693"/>
                <a:ext cx="252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" h="85" extrusionOk="0">
                    <a:moveTo>
                      <a:pt x="0" y="0"/>
                    </a:moveTo>
                    <a:lnTo>
                      <a:pt x="7" y="0"/>
                    </a:lnTo>
                    <a:lnTo>
                      <a:pt x="7" y="85"/>
                    </a:lnTo>
                    <a:lnTo>
                      <a:pt x="0" y="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84" name="Google Shape;484;p16"/>
            <p:cNvGrpSpPr/>
            <p:nvPr/>
          </p:nvGrpSpPr>
          <p:grpSpPr>
            <a:xfrm flipH="1">
              <a:off x="1195604" y="4727305"/>
              <a:ext cx="243613" cy="309803"/>
              <a:chOff x="6589545" y="3902973"/>
              <a:chExt cx="95400" cy="121320"/>
            </a:xfrm>
          </p:grpSpPr>
          <p:sp>
            <p:nvSpPr>
              <p:cNvPr id="485" name="Google Shape;485;p16"/>
              <p:cNvSpPr/>
              <p:nvPr/>
            </p:nvSpPr>
            <p:spPr>
              <a:xfrm>
                <a:off x="6589545" y="3902973"/>
                <a:ext cx="95400" cy="90720"/>
              </a:xfrm>
              <a:custGeom>
                <a:avLst/>
                <a:gdLst/>
                <a:ahLst/>
                <a:cxnLst/>
                <a:rect l="l" t="t" r="r" b="b"/>
                <a:pathLst>
                  <a:path w="265" h="252" extrusionOk="0">
                    <a:moveTo>
                      <a:pt x="64" y="252"/>
                    </a:moveTo>
                    <a:lnTo>
                      <a:pt x="265" y="252"/>
                    </a:lnTo>
                    <a:lnTo>
                      <a:pt x="201" y="0"/>
                    </a:lnTo>
                    <a:lnTo>
                      <a:pt x="0" y="0"/>
                    </a:lnTo>
                    <a:lnTo>
                      <a:pt x="64" y="25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486;p16"/>
              <p:cNvSpPr/>
              <p:nvPr/>
            </p:nvSpPr>
            <p:spPr>
              <a:xfrm>
                <a:off x="6593865" y="3902973"/>
                <a:ext cx="90000" cy="86760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41" extrusionOk="0">
                    <a:moveTo>
                      <a:pt x="60" y="241"/>
                    </a:moveTo>
                    <a:lnTo>
                      <a:pt x="250" y="241"/>
                    </a:lnTo>
                    <a:lnTo>
                      <a:pt x="189" y="0"/>
                    </a:lnTo>
                    <a:lnTo>
                      <a:pt x="0" y="0"/>
                    </a:lnTo>
                    <a:lnTo>
                      <a:pt x="60" y="24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1750" rIns="90000" bIns="417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487;p16"/>
              <p:cNvSpPr/>
              <p:nvPr/>
            </p:nvSpPr>
            <p:spPr>
              <a:xfrm>
                <a:off x="665074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Google Shape;488;p16"/>
              <p:cNvSpPr/>
              <p:nvPr/>
            </p:nvSpPr>
            <p:spPr>
              <a:xfrm>
                <a:off x="662986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9" name="Google Shape;489;p16"/>
              <p:cNvSpPr/>
              <p:nvPr/>
            </p:nvSpPr>
            <p:spPr>
              <a:xfrm>
                <a:off x="660898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0" name="Google Shape;490;p16"/>
              <p:cNvSpPr/>
              <p:nvPr/>
            </p:nvSpPr>
            <p:spPr>
              <a:xfrm>
                <a:off x="6657585" y="3963093"/>
                <a:ext cx="1764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49" h="56" extrusionOk="0">
                    <a:moveTo>
                      <a:pt x="13" y="56"/>
                    </a:moveTo>
                    <a:lnTo>
                      <a:pt x="49" y="56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13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16"/>
              <p:cNvSpPr/>
              <p:nvPr/>
            </p:nvSpPr>
            <p:spPr>
              <a:xfrm>
                <a:off x="6636705" y="3963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492;p16"/>
              <p:cNvSpPr/>
              <p:nvPr/>
            </p:nvSpPr>
            <p:spPr>
              <a:xfrm>
                <a:off x="6615825" y="3963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16"/>
              <p:cNvSpPr/>
              <p:nvPr/>
            </p:nvSpPr>
            <p:spPr>
              <a:xfrm>
                <a:off x="664390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494;p16"/>
              <p:cNvSpPr/>
              <p:nvPr/>
            </p:nvSpPr>
            <p:spPr>
              <a:xfrm>
                <a:off x="662302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5" name="Google Shape;495;p16"/>
              <p:cNvSpPr/>
              <p:nvPr/>
            </p:nvSpPr>
            <p:spPr>
              <a:xfrm>
                <a:off x="660214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Google Shape;496;p16"/>
              <p:cNvSpPr/>
              <p:nvPr/>
            </p:nvSpPr>
            <p:spPr>
              <a:xfrm>
                <a:off x="6658305" y="3993693"/>
                <a:ext cx="252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" h="85" extrusionOk="0">
                    <a:moveTo>
                      <a:pt x="0" y="0"/>
                    </a:moveTo>
                    <a:lnTo>
                      <a:pt x="7" y="0"/>
                    </a:lnTo>
                    <a:lnTo>
                      <a:pt x="7" y="85"/>
                    </a:lnTo>
                    <a:lnTo>
                      <a:pt x="0" y="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497;p16"/>
              <p:cNvSpPr/>
              <p:nvPr/>
            </p:nvSpPr>
            <p:spPr>
              <a:xfrm>
                <a:off x="6630945" y="3993693"/>
                <a:ext cx="252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" h="85" extrusionOk="0">
                    <a:moveTo>
                      <a:pt x="0" y="0"/>
                    </a:moveTo>
                    <a:lnTo>
                      <a:pt x="7" y="0"/>
                    </a:lnTo>
                    <a:lnTo>
                      <a:pt x="7" y="85"/>
                    </a:lnTo>
                    <a:lnTo>
                      <a:pt x="0" y="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98" name="Google Shape;498;p16"/>
            <p:cNvGrpSpPr/>
            <p:nvPr/>
          </p:nvGrpSpPr>
          <p:grpSpPr>
            <a:xfrm flipH="1">
              <a:off x="1459165" y="4727305"/>
              <a:ext cx="242694" cy="309803"/>
              <a:chOff x="6491265" y="3902973"/>
              <a:chExt cx="95040" cy="121320"/>
            </a:xfrm>
          </p:grpSpPr>
          <p:sp>
            <p:nvSpPr>
              <p:cNvPr id="499" name="Google Shape;499;p16"/>
              <p:cNvSpPr/>
              <p:nvPr/>
            </p:nvSpPr>
            <p:spPr>
              <a:xfrm>
                <a:off x="6491265" y="3902973"/>
                <a:ext cx="95040" cy="90720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52" extrusionOk="0">
                    <a:moveTo>
                      <a:pt x="63" y="252"/>
                    </a:moveTo>
                    <a:lnTo>
                      <a:pt x="264" y="252"/>
                    </a:lnTo>
                    <a:lnTo>
                      <a:pt x="201" y="0"/>
                    </a:lnTo>
                    <a:lnTo>
                      <a:pt x="0" y="0"/>
                    </a:lnTo>
                    <a:lnTo>
                      <a:pt x="63" y="25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16"/>
              <p:cNvSpPr/>
              <p:nvPr/>
            </p:nvSpPr>
            <p:spPr>
              <a:xfrm>
                <a:off x="6495585" y="3902973"/>
                <a:ext cx="89640" cy="86760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41" extrusionOk="0">
                    <a:moveTo>
                      <a:pt x="60" y="241"/>
                    </a:moveTo>
                    <a:lnTo>
                      <a:pt x="249" y="241"/>
                    </a:lnTo>
                    <a:lnTo>
                      <a:pt x="189" y="0"/>
                    </a:lnTo>
                    <a:lnTo>
                      <a:pt x="0" y="0"/>
                    </a:lnTo>
                    <a:lnTo>
                      <a:pt x="60" y="24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1750" rIns="90000" bIns="417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1" name="Google Shape;501;p16"/>
              <p:cNvSpPr/>
              <p:nvPr/>
            </p:nvSpPr>
            <p:spPr>
              <a:xfrm>
                <a:off x="655210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2" name="Google Shape;502;p16"/>
              <p:cNvSpPr/>
              <p:nvPr/>
            </p:nvSpPr>
            <p:spPr>
              <a:xfrm>
                <a:off x="6531585" y="3936093"/>
                <a:ext cx="1764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49" h="56" extrusionOk="0">
                    <a:moveTo>
                      <a:pt x="14" y="56"/>
                    </a:moveTo>
                    <a:lnTo>
                      <a:pt x="49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3" name="Google Shape;503;p16"/>
              <p:cNvSpPr/>
              <p:nvPr/>
            </p:nvSpPr>
            <p:spPr>
              <a:xfrm>
                <a:off x="651070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504;p16"/>
              <p:cNvSpPr/>
              <p:nvPr/>
            </p:nvSpPr>
            <p:spPr>
              <a:xfrm>
                <a:off x="6558945" y="3963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5" name="Google Shape;505;p16"/>
              <p:cNvSpPr/>
              <p:nvPr/>
            </p:nvSpPr>
            <p:spPr>
              <a:xfrm>
                <a:off x="6538065" y="3963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16"/>
              <p:cNvSpPr/>
              <p:nvPr/>
            </p:nvSpPr>
            <p:spPr>
              <a:xfrm>
                <a:off x="6517545" y="3963093"/>
                <a:ext cx="1764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49" h="56" extrusionOk="0">
                    <a:moveTo>
                      <a:pt x="14" y="56"/>
                    </a:moveTo>
                    <a:lnTo>
                      <a:pt x="49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16"/>
              <p:cNvSpPr/>
              <p:nvPr/>
            </p:nvSpPr>
            <p:spPr>
              <a:xfrm>
                <a:off x="6545625" y="3909093"/>
                <a:ext cx="1764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49" h="56" extrusionOk="0">
                    <a:moveTo>
                      <a:pt x="13" y="56"/>
                    </a:moveTo>
                    <a:lnTo>
                      <a:pt x="49" y="56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13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508;p16"/>
              <p:cNvSpPr/>
              <p:nvPr/>
            </p:nvSpPr>
            <p:spPr>
              <a:xfrm>
                <a:off x="652474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16"/>
              <p:cNvSpPr/>
              <p:nvPr/>
            </p:nvSpPr>
            <p:spPr>
              <a:xfrm>
                <a:off x="650386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16"/>
              <p:cNvSpPr/>
              <p:nvPr/>
            </p:nvSpPr>
            <p:spPr>
              <a:xfrm>
                <a:off x="6560025" y="3993693"/>
                <a:ext cx="216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6" h="85" extrusionOk="0">
                    <a:moveTo>
                      <a:pt x="0" y="0"/>
                    </a:moveTo>
                    <a:lnTo>
                      <a:pt x="6" y="0"/>
                    </a:lnTo>
                    <a:lnTo>
                      <a:pt x="6" y="85"/>
                    </a:lnTo>
                    <a:lnTo>
                      <a:pt x="0" y="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16"/>
              <p:cNvSpPr/>
              <p:nvPr/>
            </p:nvSpPr>
            <p:spPr>
              <a:xfrm>
                <a:off x="6532665" y="3993693"/>
                <a:ext cx="252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" h="85" extrusionOk="0">
                    <a:moveTo>
                      <a:pt x="0" y="0"/>
                    </a:moveTo>
                    <a:lnTo>
                      <a:pt x="7" y="0"/>
                    </a:lnTo>
                    <a:lnTo>
                      <a:pt x="7" y="85"/>
                    </a:lnTo>
                    <a:lnTo>
                      <a:pt x="0" y="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2" name="Google Shape;512;p16"/>
            <p:cNvGrpSpPr/>
            <p:nvPr/>
          </p:nvGrpSpPr>
          <p:grpSpPr>
            <a:xfrm>
              <a:off x="169170" y="4485286"/>
              <a:ext cx="467002" cy="658216"/>
              <a:chOff x="6474705" y="3633332"/>
              <a:chExt cx="182880" cy="257760"/>
            </a:xfrm>
          </p:grpSpPr>
          <p:sp>
            <p:nvSpPr>
              <p:cNvPr id="513" name="Google Shape;513;p16"/>
              <p:cNvSpPr/>
              <p:nvPr/>
            </p:nvSpPr>
            <p:spPr>
              <a:xfrm>
                <a:off x="6474705" y="3633332"/>
                <a:ext cx="101520" cy="257760"/>
              </a:xfrm>
              <a:custGeom>
                <a:avLst/>
                <a:gdLst/>
                <a:ahLst/>
                <a:cxnLst/>
                <a:rect l="l" t="t" r="r" b="b"/>
                <a:pathLst>
                  <a:path w="282" h="716" extrusionOk="0">
                    <a:moveTo>
                      <a:pt x="282" y="716"/>
                    </a:moveTo>
                    <a:lnTo>
                      <a:pt x="0" y="716"/>
                    </a:lnTo>
                    <a:lnTo>
                      <a:pt x="0" y="0"/>
                    </a:lnTo>
                    <a:lnTo>
                      <a:pt x="282" y="226"/>
                    </a:lnTo>
                    <a:lnTo>
                      <a:pt x="282" y="7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16"/>
              <p:cNvSpPr/>
              <p:nvPr/>
            </p:nvSpPr>
            <p:spPr>
              <a:xfrm>
                <a:off x="6576225" y="3714693"/>
                <a:ext cx="81360" cy="176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490" extrusionOk="0">
                    <a:moveTo>
                      <a:pt x="0" y="0"/>
                    </a:moveTo>
                    <a:lnTo>
                      <a:pt x="226" y="0"/>
                    </a:lnTo>
                    <a:lnTo>
                      <a:pt x="226" y="490"/>
                    </a:lnTo>
                    <a:lnTo>
                      <a:pt x="0" y="4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16"/>
              <p:cNvSpPr/>
              <p:nvPr/>
            </p:nvSpPr>
            <p:spPr>
              <a:xfrm>
                <a:off x="6474705" y="3633332"/>
                <a:ext cx="182880" cy="8136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26" extrusionOk="0">
                    <a:moveTo>
                      <a:pt x="0" y="0"/>
                    </a:moveTo>
                    <a:lnTo>
                      <a:pt x="226" y="0"/>
                    </a:lnTo>
                    <a:lnTo>
                      <a:pt x="508" y="226"/>
                    </a:lnTo>
                    <a:lnTo>
                      <a:pt x="282" y="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36350" rIns="90000" bIns="363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16"/>
              <p:cNvSpPr/>
              <p:nvPr/>
            </p:nvSpPr>
            <p:spPr>
              <a:xfrm>
                <a:off x="6560024" y="3714331"/>
                <a:ext cx="2164" cy="176760"/>
              </a:xfrm>
              <a:custGeom>
                <a:avLst/>
                <a:gdLst/>
                <a:ahLst/>
                <a:cxnLst/>
                <a:rect l="l" t="t" r="r" b="b"/>
                <a:pathLst>
                  <a:path w="6" h="526" extrusionOk="0">
                    <a:moveTo>
                      <a:pt x="0" y="0"/>
                    </a:moveTo>
                    <a:lnTo>
                      <a:pt x="6" y="0"/>
                    </a:lnTo>
                    <a:lnTo>
                      <a:pt x="6" y="526"/>
                    </a:lnTo>
                    <a:lnTo>
                      <a:pt x="0" y="5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517;p16"/>
              <p:cNvSpPr/>
              <p:nvPr/>
            </p:nvSpPr>
            <p:spPr>
              <a:xfrm>
                <a:off x="6488742" y="3657451"/>
                <a:ext cx="2526" cy="233641"/>
              </a:xfrm>
              <a:custGeom>
                <a:avLst/>
                <a:gdLst/>
                <a:ahLst/>
                <a:cxnLst/>
                <a:rect l="l" t="t" r="r" b="b"/>
                <a:pathLst>
                  <a:path w="7" h="684" extrusionOk="0">
                    <a:moveTo>
                      <a:pt x="0" y="0"/>
                    </a:moveTo>
                    <a:lnTo>
                      <a:pt x="7" y="0"/>
                    </a:lnTo>
                    <a:lnTo>
                      <a:pt x="7" y="684"/>
                    </a:lnTo>
                    <a:lnTo>
                      <a:pt x="0" y="6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16"/>
              <p:cNvSpPr/>
              <p:nvPr/>
            </p:nvSpPr>
            <p:spPr>
              <a:xfrm>
                <a:off x="6512503" y="3676170"/>
                <a:ext cx="2526" cy="214923"/>
              </a:xfrm>
              <a:custGeom>
                <a:avLst/>
                <a:gdLst/>
                <a:ahLst/>
                <a:cxnLst/>
                <a:rect l="l" t="t" r="r" b="b"/>
                <a:pathLst>
                  <a:path w="7" h="632" extrusionOk="0">
                    <a:moveTo>
                      <a:pt x="0" y="0"/>
                    </a:moveTo>
                    <a:lnTo>
                      <a:pt x="7" y="0"/>
                    </a:lnTo>
                    <a:lnTo>
                      <a:pt x="7" y="632"/>
                    </a:lnTo>
                    <a:lnTo>
                      <a:pt x="0" y="6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Google Shape;519;p16"/>
              <p:cNvSpPr/>
              <p:nvPr/>
            </p:nvSpPr>
            <p:spPr>
              <a:xfrm>
                <a:off x="6536263" y="3695251"/>
                <a:ext cx="2164" cy="195841"/>
              </a:xfrm>
              <a:custGeom>
                <a:avLst/>
                <a:gdLst/>
                <a:ahLst/>
                <a:cxnLst/>
                <a:rect l="l" t="t" r="r" b="b"/>
                <a:pathLst>
                  <a:path w="6" h="579" extrusionOk="0">
                    <a:moveTo>
                      <a:pt x="0" y="0"/>
                    </a:moveTo>
                    <a:lnTo>
                      <a:pt x="6" y="0"/>
                    </a:lnTo>
                    <a:lnTo>
                      <a:pt x="6" y="579"/>
                    </a:lnTo>
                    <a:lnTo>
                      <a:pt x="0" y="5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16"/>
              <p:cNvSpPr/>
              <p:nvPr/>
            </p:nvSpPr>
            <p:spPr>
              <a:xfrm>
                <a:off x="6594225" y="3756093"/>
                <a:ext cx="16200" cy="34560"/>
              </a:xfrm>
              <a:custGeom>
                <a:avLst/>
                <a:gdLst/>
                <a:ahLst/>
                <a:cxnLst/>
                <a:rect l="l" t="t" r="r" b="b"/>
                <a:pathLst>
                  <a:path w="45" h="96" extrusionOk="0">
                    <a:moveTo>
                      <a:pt x="0" y="0"/>
                    </a:moveTo>
                    <a:lnTo>
                      <a:pt x="45" y="0"/>
                    </a:lnTo>
                    <a:lnTo>
                      <a:pt x="45" y="96"/>
                    </a:lnTo>
                    <a:lnTo>
                      <a:pt x="0" y="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16"/>
              <p:cNvSpPr/>
              <p:nvPr/>
            </p:nvSpPr>
            <p:spPr>
              <a:xfrm>
                <a:off x="6623385" y="3756093"/>
                <a:ext cx="16560" cy="34560"/>
              </a:xfrm>
              <a:custGeom>
                <a:avLst/>
                <a:gdLst/>
                <a:ahLst/>
                <a:cxnLst/>
                <a:rect l="l" t="t" r="r" b="b"/>
                <a:pathLst>
                  <a:path w="46" h="96" extrusionOk="0">
                    <a:moveTo>
                      <a:pt x="0" y="0"/>
                    </a:moveTo>
                    <a:lnTo>
                      <a:pt x="46" y="0"/>
                    </a:lnTo>
                    <a:lnTo>
                      <a:pt x="46" y="96"/>
                    </a:lnTo>
                    <a:lnTo>
                      <a:pt x="0" y="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>
                <a:off x="6594225" y="3815133"/>
                <a:ext cx="16200" cy="34560"/>
              </a:xfrm>
              <a:custGeom>
                <a:avLst/>
                <a:gdLst/>
                <a:ahLst/>
                <a:cxnLst/>
                <a:rect l="l" t="t" r="r" b="b"/>
                <a:pathLst>
                  <a:path w="45" h="96" extrusionOk="0">
                    <a:moveTo>
                      <a:pt x="0" y="0"/>
                    </a:moveTo>
                    <a:lnTo>
                      <a:pt x="45" y="0"/>
                    </a:lnTo>
                    <a:lnTo>
                      <a:pt x="45" y="96"/>
                    </a:lnTo>
                    <a:lnTo>
                      <a:pt x="0" y="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>
                <a:off x="6623385" y="3815133"/>
                <a:ext cx="16560" cy="34560"/>
              </a:xfrm>
              <a:custGeom>
                <a:avLst/>
                <a:gdLst/>
                <a:ahLst/>
                <a:cxnLst/>
                <a:rect l="l" t="t" r="r" b="b"/>
                <a:pathLst>
                  <a:path w="46" h="96" extrusionOk="0">
                    <a:moveTo>
                      <a:pt x="0" y="0"/>
                    </a:moveTo>
                    <a:lnTo>
                      <a:pt x="46" y="0"/>
                    </a:lnTo>
                    <a:lnTo>
                      <a:pt x="46" y="96"/>
                    </a:lnTo>
                    <a:lnTo>
                      <a:pt x="0" y="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24" name="Google Shape;524;p16"/>
            <p:cNvGrpSpPr/>
            <p:nvPr/>
          </p:nvGrpSpPr>
          <p:grpSpPr>
            <a:xfrm flipH="1">
              <a:off x="788813" y="4660304"/>
              <a:ext cx="132379" cy="460567"/>
              <a:chOff x="7700865" y="4258293"/>
              <a:chExt cx="51840" cy="180360"/>
            </a:xfrm>
          </p:grpSpPr>
          <p:sp>
            <p:nvSpPr>
              <p:cNvPr id="525" name="Google Shape;525;p16"/>
              <p:cNvSpPr/>
              <p:nvPr/>
            </p:nvSpPr>
            <p:spPr>
              <a:xfrm>
                <a:off x="7700865" y="4258293"/>
                <a:ext cx="51840" cy="106920"/>
              </a:xfrm>
              <a:custGeom>
                <a:avLst/>
                <a:gdLst/>
                <a:ahLst/>
                <a:cxnLst/>
                <a:rect l="l" t="t" r="r" b="b"/>
                <a:pathLst>
                  <a:path w="144" h="297" extrusionOk="0">
                    <a:moveTo>
                      <a:pt x="133" y="146"/>
                    </a:moveTo>
                    <a:lnTo>
                      <a:pt x="71" y="0"/>
                    </a:lnTo>
                    <a:lnTo>
                      <a:pt x="10" y="146"/>
                    </a:lnTo>
                    <a:cubicBezTo>
                      <a:pt x="-7" y="186"/>
                      <a:pt x="-3" y="232"/>
                      <a:pt x="20" y="269"/>
                    </a:cubicBezTo>
                    <a:lnTo>
                      <a:pt x="20" y="269"/>
                    </a:lnTo>
                    <a:cubicBezTo>
                      <a:pt x="44" y="306"/>
                      <a:pt x="99" y="306"/>
                      <a:pt x="122" y="269"/>
                    </a:cubicBezTo>
                    <a:lnTo>
                      <a:pt x="122" y="269"/>
                    </a:lnTo>
                    <a:cubicBezTo>
                      <a:pt x="146" y="232"/>
                      <a:pt x="150" y="186"/>
                      <a:pt x="133" y="14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7725345" y="4319493"/>
                <a:ext cx="2160" cy="119160"/>
              </a:xfrm>
              <a:custGeom>
                <a:avLst/>
                <a:gdLst/>
                <a:ahLst/>
                <a:cxnLst/>
                <a:rect l="l" t="t" r="r" b="b"/>
                <a:pathLst>
                  <a:path w="6" h="331" extrusionOk="0">
                    <a:moveTo>
                      <a:pt x="0" y="0"/>
                    </a:moveTo>
                    <a:lnTo>
                      <a:pt x="6" y="0"/>
                    </a:lnTo>
                    <a:lnTo>
                      <a:pt x="6" y="331"/>
                    </a:lnTo>
                    <a:lnTo>
                      <a:pt x="0" y="3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27" name="Google Shape;527;p16"/>
            <p:cNvGrpSpPr/>
            <p:nvPr/>
          </p:nvGrpSpPr>
          <p:grpSpPr>
            <a:xfrm flipH="1">
              <a:off x="2164260" y="4721321"/>
              <a:ext cx="91930" cy="321754"/>
              <a:chOff x="7656585" y="4294293"/>
              <a:chExt cx="36000" cy="126000"/>
            </a:xfrm>
          </p:grpSpPr>
          <p:sp>
            <p:nvSpPr>
              <p:cNvPr id="528" name="Google Shape;528;p16"/>
              <p:cNvSpPr/>
              <p:nvPr/>
            </p:nvSpPr>
            <p:spPr>
              <a:xfrm>
                <a:off x="7656585" y="4294293"/>
                <a:ext cx="36000" cy="74880"/>
              </a:xfrm>
              <a:custGeom>
                <a:avLst/>
                <a:gdLst/>
                <a:ahLst/>
                <a:cxnLst/>
                <a:rect l="l" t="t" r="r" b="b"/>
                <a:pathLst>
                  <a:path w="100" h="208" extrusionOk="0">
                    <a:moveTo>
                      <a:pt x="92" y="102"/>
                    </a:moveTo>
                    <a:lnTo>
                      <a:pt x="49" y="0"/>
                    </a:lnTo>
                    <a:lnTo>
                      <a:pt x="7" y="102"/>
                    </a:lnTo>
                    <a:cubicBezTo>
                      <a:pt x="-5" y="130"/>
                      <a:pt x="-3" y="162"/>
                      <a:pt x="14" y="188"/>
                    </a:cubicBezTo>
                    <a:lnTo>
                      <a:pt x="14" y="188"/>
                    </a:lnTo>
                    <a:cubicBezTo>
                      <a:pt x="30" y="214"/>
                      <a:pt x="68" y="214"/>
                      <a:pt x="85" y="188"/>
                    </a:cubicBezTo>
                    <a:lnTo>
                      <a:pt x="85" y="188"/>
                    </a:lnTo>
                    <a:cubicBezTo>
                      <a:pt x="102" y="162"/>
                      <a:pt x="104" y="130"/>
                      <a:pt x="92" y="1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29875" rIns="90000" bIns="29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16"/>
              <p:cNvSpPr/>
              <p:nvPr/>
            </p:nvSpPr>
            <p:spPr>
              <a:xfrm>
                <a:off x="7673505" y="4337133"/>
                <a:ext cx="1440" cy="83160"/>
              </a:xfrm>
              <a:custGeom>
                <a:avLst/>
                <a:gdLst/>
                <a:ahLst/>
                <a:cxnLst/>
                <a:rect l="l" t="t" r="r" b="b"/>
                <a:pathLst>
                  <a:path w="4" h="231" extrusionOk="0">
                    <a:moveTo>
                      <a:pt x="0" y="0"/>
                    </a:moveTo>
                    <a:lnTo>
                      <a:pt x="4" y="0"/>
                    </a:lnTo>
                    <a:lnTo>
                      <a:pt x="4" y="231"/>
                    </a:lnTo>
                    <a:lnTo>
                      <a:pt x="0" y="2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8150" rIns="90000" bIns="381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30" name="Google Shape;530;p16"/>
          <p:cNvGrpSpPr/>
          <p:nvPr/>
        </p:nvGrpSpPr>
        <p:grpSpPr>
          <a:xfrm>
            <a:off x="0" y="166317"/>
            <a:ext cx="1797498" cy="569240"/>
            <a:chOff x="2198063" y="2785842"/>
            <a:chExt cx="1797498" cy="569240"/>
          </a:xfrm>
        </p:grpSpPr>
        <p:sp>
          <p:nvSpPr>
            <p:cNvPr id="531" name="Google Shape;531;p16"/>
            <p:cNvSpPr/>
            <p:nvPr/>
          </p:nvSpPr>
          <p:spPr>
            <a:xfrm>
              <a:off x="2198063" y="3187766"/>
              <a:ext cx="614109" cy="167317"/>
            </a:xfrm>
            <a:custGeom>
              <a:avLst/>
              <a:gdLst/>
              <a:ahLst/>
              <a:cxnLst/>
              <a:rect l="l" t="t" r="r" b="b"/>
              <a:pathLst>
                <a:path w="668" h="182" extrusionOk="0">
                  <a:moveTo>
                    <a:pt x="576" y="90"/>
                  </a:moveTo>
                  <a:cubicBezTo>
                    <a:pt x="562" y="90"/>
                    <a:pt x="549" y="93"/>
                    <a:pt x="537" y="98"/>
                  </a:cubicBezTo>
                  <a:cubicBezTo>
                    <a:pt x="529" y="43"/>
                    <a:pt x="482" y="0"/>
                    <a:pt x="424" y="0"/>
                  </a:cubicBezTo>
                  <a:cubicBezTo>
                    <a:pt x="376" y="0"/>
                    <a:pt x="335" y="30"/>
                    <a:pt x="318" y="72"/>
                  </a:cubicBezTo>
                  <a:cubicBezTo>
                    <a:pt x="302" y="37"/>
                    <a:pt x="267" y="13"/>
                    <a:pt x="226" y="13"/>
                  </a:cubicBezTo>
                  <a:cubicBezTo>
                    <a:pt x="171" y="13"/>
                    <a:pt x="126" y="58"/>
                    <a:pt x="126" y="114"/>
                  </a:cubicBezTo>
                  <a:cubicBezTo>
                    <a:pt x="126" y="116"/>
                    <a:pt x="126" y="117"/>
                    <a:pt x="126" y="119"/>
                  </a:cubicBezTo>
                  <a:cubicBezTo>
                    <a:pt x="113" y="109"/>
                    <a:pt x="97" y="103"/>
                    <a:pt x="79" y="103"/>
                  </a:cubicBezTo>
                  <a:cubicBezTo>
                    <a:pt x="35" y="103"/>
                    <a:pt x="0" y="139"/>
                    <a:pt x="0" y="182"/>
                  </a:cubicBezTo>
                  <a:lnTo>
                    <a:pt x="668" y="182"/>
                  </a:lnTo>
                  <a:cubicBezTo>
                    <a:pt x="668" y="131"/>
                    <a:pt x="627" y="90"/>
                    <a:pt x="576" y="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20500" rIns="90000" bIns="205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6"/>
            <p:cNvSpPr/>
            <p:nvPr/>
          </p:nvSpPr>
          <p:spPr>
            <a:xfrm>
              <a:off x="3540496" y="2785842"/>
              <a:ext cx="455066" cy="124109"/>
            </a:xfrm>
            <a:custGeom>
              <a:avLst/>
              <a:gdLst/>
              <a:ahLst/>
              <a:cxnLst/>
              <a:rect l="l" t="t" r="r" b="b"/>
              <a:pathLst>
                <a:path w="495" h="135" extrusionOk="0">
                  <a:moveTo>
                    <a:pt x="427" y="66"/>
                  </a:moveTo>
                  <a:cubicBezTo>
                    <a:pt x="416" y="66"/>
                    <a:pt x="407" y="68"/>
                    <a:pt x="398" y="73"/>
                  </a:cubicBezTo>
                  <a:cubicBezTo>
                    <a:pt x="392" y="31"/>
                    <a:pt x="357" y="0"/>
                    <a:pt x="314" y="0"/>
                  </a:cubicBezTo>
                  <a:cubicBezTo>
                    <a:pt x="279" y="0"/>
                    <a:pt x="248" y="22"/>
                    <a:pt x="236" y="53"/>
                  </a:cubicBezTo>
                  <a:cubicBezTo>
                    <a:pt x="224" y="27"/>
                    <a:pt x="198" y="10"/>
                    <a:pt x="168" y="10"/>
                  </a:cubicBezTo>
                  <a:cubicBezTo>
                    <a:pt x="127" y="10"/>
                    <a:pt x="93" y="43"/>
                    <a:pt x="93" y="84"/>
                  </a:cubicBezTo>
                  <a:cubicBezTo>
                    <a:pt x="93" y="85"/>
                    <a:pt x="94" y="86"/>
                    <a:pt x="94" y="88"/>
                  </a:cubicBezTo>
                  <a:cubicBezTo>
                    <a:pt x="84" y="80"/>
                    <a:pt x="72" y="76"/>
                    <a:pt x="59" y="76"/>
                  </a:cubicBezTo>
                  <a:cubicBezTo>
                    <a:pt x="27" y="76"/>
                    <a:pt x="0" y="102"/>
                    <a:pt x="0" y="135"/>
                  </a:cubicBezTo>
                  <a:lnTo>
                    <a:pt x="495" y="135"/>
                  </a:lnTo>
                  <a:cubicBezTo>
                    <a:pt x="495" y="97"/>
                    <a:pt x="464" y="66"/>
                    <a:pt x="427" y="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3600" rIns="90000" bIns="36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4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title"/>
          </p:nvPr>
        </p:nvSpPr>
        <p:spPr>
          <a:xfrm>
            <a:off x="4654447" y="780161"/>
            <a:ext cx="3205500" cy="105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1"/>
          </p:nvPr>
        </p:nvSpPr>
        <p:spPr>
          <a:xfrm>
            <a:off x="4206675" y="1988250"/>
            <a:ext cx="4161600" cy="229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/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AutoNum type="alphaLcPeriod"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536" name="Google Shape;536;p17"/>
          <p:cNvGrpSpPr/>
          <p:nvPr/>
        </p:nvGrpSpPr>
        <p:grpSpPr>
          <a:xfrm>
            <a:off x="-336998" y="2667840"/>
            <a:ext cx="1963657" cy="2475664"/>
            <a:chOff x="-336998" y="2667840"/>
            <a:chExt cx="1963657" cy="2475664"/>
          </a:xfrm>
        </p:grpSpPr>
        <p:grpSp>
          <p:nvGrpSpPr>
            <p:cNvPr id="537" name="Google Shape;537;p17"/>
            <p:cNvGrpSpPr/>
            <p:nvPr/>
          </p:nvGrpSpPr>
          <p:grpSpPr>
            <a:xfrm>
              <a:off x="-336998" y="3306707"/>
              <a:ext cx="1963657" cy="1836798"/>
              <a:chOff x="3449888" y="1796635"/>
              <a:chExt cx="1457259" cy="1363115"/>
            </a:xfrm>
          </p:grpSpPr>
          <p:grpSp>
            <p:nvGrpSpPr>
              <p:cNvPr id="538" name="Google Shape;538;p17"/>
              <p:cNvGrpSpPr/>
              <p:nvPr/>
            </p:nvGrpSpPr>
            <p:grpSpPr>
              <a:xfrm>
                <a:off x="4054332" y="1796635"/>
                <a:ext cx="523275" cy="591499"/>
                <a:chOff x="6688905" y="2162733"/>
                <a:chExt cx="276120" cy="312120"/>
              </a:xfrm>
            </p:grpSpPr>
            <p:sp>
              <p:nvSpPr>
                <p:cNvPr id="539" name="Google Shape;539;p17"/>
                <p:cNvSpPr/>
                <p:nvPr/>
              </p:nvSpPr>
              <p:spPr>
                <a:xfrm>
                  <a:off x="6688905" y="2229693"/>
                  <a:ext cx="188640" cy="245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681" extrusionOk="0">
                      <a:moveTo>
                        <a:pt x="0" y="0"/>
                      </a:moveTo>
                      <a:lnTo>
                        <a:pt x="524" y="0"/>
                      </a:lnTo>
                      <a:lnTo>
                        <a:pt x="524" y="681"/>
                      </a:lnTo>
                      <a:lnTo>
                        <a:pt x="0" y="68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0" name="Google Shape;540;p17"/>
                <p:cNvSpPr/>
                <p:nvPr/>
              </p:nvSpPr>
              <p:spPr>
                <a:xfrm>
                  <a:off x="6877545" y="2162732"/>
                  <a:ext cx="87480" cy="312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867" extrusionOk="0">
                      <a:moveTo>
                        <a:pt x="122" y="0"/>
                      </a:moveTo>
                      <a:lnTo>
                        <a:pt x="0" y="186"/>
                      </a:lnTo>
                      <a:lnTo>
                        <a:pt x="0" y="867"/>
                      </a:lnTo>
                      <a:lnTo>
                        <a:pt x="243" y="867"/>
                      </a:lnTo>
                      <a:lnTo>
                        <a:pt x="243" y="186"/>
                      </a:lnTo>
                      <a:lnTo>
                        <a:pt x="12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1" name="Google Shape;541;p17"/>
                <p:cNvSpPr/>
                <p:nvPr/>
              </p:nvSpPr>
              <p:spPr>
                <a:xfrm>
                  <a:off x="6688905" y="2162733"/>
                  <a:ext cx="232560" cy="66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" h="186" extrusionOk="0">
                      <a:moveTo>
                        <a:pt x="122" y="0"/>
                      </a:moveTo>
                      <a:lnTo>
                        <a:pt x="0" y="186"/>
                      </a:lnTo>
                      <a:lnTo>
                        <a:pt x="524" y="186"/>
                      </a:lnTo>
                      <a:lnTo>
                        <a:pt x="646" y="0"/>
                      </a:lnTo>
                      <a:lnTo>
                        <a:pt x="12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21950" rIns="90000" bIns="2195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2" name="Google Shape;542;p17"/>
                <p:cNvSpPr/>
                <p:nvPr/>
              </p:nvSpPr>
              <p:spPr>
                <a:xfrm>
                  <a:off x="6688905" y="2252373"/>
                  <a:ext cx="188640" cy="2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6" extrusionOk="0">
                      <a:moveTo>
                        <a:pt x="0" y="0"/>
                      </a:moveTo>
                      <a:lnTo>
                        <a:pt x="524" y="0"/>
                      </a:lnTo>
                      <a:lnTo>
                        <a:pt x="524" y="6"/>
                      </a:lnTo>
                      <a:lnTo>
                        <a:pt x="0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3" name="Google Shape;543;p17"/>
                <p:cNvSpPr/>
                <p:nvPr/>
              </p:nvSpPr>
              <p:spPr>
                <a:xfrm>
                  <a:off x="6688905" y="2275773"/>
                  <a:ext cx="188640" cy="2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7" extrusionOk="0">
                      <a:moveTo>
                        <a:pt x="0" y="0"/>
                      </a:moveTo>
                      <a:lnTo>
                        <a:pt x="524" y="0"/>
                      </a:lnTo>
                      <a:lnTo>
                        <a:pt x="524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4" name="Google Shape;544;p17"/>
                <p:cNvSpPr/>
                <p:nvPr/>
              </p:nvSpPr>
              <p:spPr>
                <a:xfrm>
                  <a:off x="6688905" y="2299532"/>
                  <a:ext cx="188640" cy="2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7" extrusionOk="0">
                      <a:moveTo>
                        <a:pt x="0" y="0"/>
                      </a:moveTo>
                      <a:lnTo>
                        <a:pt x="524" y="0"/>
                      </a:lnTo>
                      <a:lnTo>
                        <a:pt x="524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5" name="Google Shape;545;p17"/>
                <p:cNvSpPr/>
                <p:nvPr/>
              </p:nvSpPr>
              <p:spPr>
                <a:xfrm>
                  <a:off x="6688905" y="2323292"/>
                  <a:ext cx="188640" cy="2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7" extrusionOk="0">
                      <a:moveTo>
                        <a:pt x="0" y="0"/>
                      </a:moveTo>
                      <a:lnTo>
                        <a:pt x="524" y="0"/>
                      </a:lnTo>
                      <a:lnTo>
                        <a:pt x="524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6" name="Google Shape;546;p17"/>
                <p:cNvSpPr/>
                <p:nvPr/>
              </p:nvSpPr>
              <p:spPr>
                <a:xfrm>
                  <a:off x="6688905" y="2347053"/>
                  <a:ext cx="188640" cy="2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6" extrusionOk="0">
                      <a:moveTo>
                        <a:pt x="0" y="0"/>
                      </a:moveTo>
                      <a:lnTo>
                        <a:pt x="524" y="0"/>
                      </a:lnTo>
                      <a:lnTo>
                        <a:pt x="524" y="6"/>
                      </a:lnTo>
                      <a:lnTo>
                        <a:pt x="0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7" name="Google Shape;547;p17"/>
                <p:cNvSpPr/>
                <p:nvPr/>
              </p:nvSpPr>
              <p:spPr>
                <a:xfrm>
                  <a:off x="6688905" y="2370453"/>
                  <a:ext cx="188640" cy="2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7" extrusionOk="0">
                      <a:moveTo>
                        <a:pt x="0" y="0"/>
                      </a:moveTo>
                      <a:lnTo>
                        <a:pt x="524" y="0"/>
                      </a:lnTo>
                      <a:lnTo>
                        <a:pt x="524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8" name="Google Shape;548;p17"/>
                <p:cNvSpPr/>
                <p:nvPr/>
              </p:nvSpPr>
              <p:spPr>
                <a:xfrm>
                  <a:off x="6688905" y="2394213"/>
                  <a:ext cx="188640" cy="2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7" extrusionOk="0">
                      <a:moveTo>
                        <a:pt x="0" y="0"/>
                      </a:moveTo>
                      <a:lnTo>
                        <a:pt x="524" y="0"/>
                      </a:lnTo>
                      <a:lnTo>
                        <a:pt x="524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9" name="Google Shape;549;p17"/>
                <p:cNvSpPr/>
                <p:nvPr/>
              </p:nvSpPr>
              <p:spPr>
                <a:xfrm>
                  <a:off x="6688905" y="2417973"/>
                  <a:ext cx="188640" cy="2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7" extrusionOk="0">
                      <a:moveTo>
                        <a:pt x="0" y="0"/>
                      </a:moveTo>
                      <a:lnTo>
                        <a:pt x="524" y="0"/>
                      </a:lnTo>
                      <a:lnTo>
                        <a:pt x="524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0" name="Google Shape;550;p17"/>
                <p:cNvSpPr/>
                <p:nvPr/>
              </p:nvSpPr>
              <p:spPr>
                <a:xfrm>
                  <a:off x="6688905" y="2441733"/>
                  <a:ext cx="188640" cy="2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6" extrusionOk="0">
                      <a:moveTo>
                        <a:pt x="0" y="0"/>
                      </a:moveTo>
                      <a:lnTo>
                        <a:pt x="524" y="0"/>
                      </a:lnTo>
                      <a:lnTo>
                        <a:pt x="524" y="6"/>
                      </a:lnTo>
                      <a:lnTo>
                        <a:pt x="0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1" name="Google Shape;551;p17"/>
                <p:cNvSpPr/>
                <p:nvPr/>
              </p:nvSpPr>
              <p:spPr>
                <a:xfrm>
                  <a:off x="6877545" y="2252373"/>
                  <a:ext cx="87480" cy="2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6" extrusionOk="0">
                      <a:moveTo>
                        <a:pt x="0" y="0"/>
                      </a:moveTo>
                      <a:lnTo>
                        <a:pt x="243" y="0"/>
                      </a:lnTo>
                      <a:lnTo>
                        <a:pt x="243" y="6"/>
                      </a:lnTo>
                      <a:lnTo>
                        <a:pt x="0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2" name="Google Shape;552;p17"/>
                <p:cNvSpPr/>
                <p:nvPr/>
              </p:nvSpPr>
              <p:spPr>
                <a:xfrm>
                  <a:off x="6877545" y="2275773"/>
                  <a:ext cx="87480" cy="2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7" extrusionOk="0">
                      <a:moveTo>
                        <a:pt x="0" y="0"/>
                      </a:moveTo>
                      <a:lnTo>
                        <a:pt x="243" y="0"/>
                      </a:lnTo>
                      <a:lnTo>
                        <a:pt x="243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3" name="Google Shape;553;p17"/>
                <p:cNvSpPr/>
                <p:nvPr/>
              </p:nvSpPr>
              <p:spPr>
                <a:xfrm>
                  <a:off x="6877545" y="2299532"/>
                  <a:ext cx="87480" cy="2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7" extrusionOk="0">
                      <a:moveTo>
                        <a:pt x="0" y="0"/>
                      </a:moveTo>
                      <a:lnTo>
                        <a:pt x="243" y="0"/>
                      </a:lnTo>
                      <a:lnTo>
                        <a:pt x="243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4" name="Google Shape;554;p17"/>
                <p:cNvSpPr/>
                <p:nvPr/>
              </p:nvSpPr>
              <p:spPr>
                <a:xfrm>
                  <a:off x="6877545" y="2323292"/>
                  <a:ext cx="87480" cy="2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7" extrusionOk="0">
                      <a:moveTo>
                        <a:pt x="0" y="0"/>
                      </a:moveTo>
                      <a:lnTo>
                        <a:pt x="243" y="0"/>
                      </a:lnTo>
                      <a:lnTo>
                        <a:pt x="243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5" name="Google Shape;555;p17"/>
                <p:cNvSpPr/>
                <p:nvPr/>
              </p:nvSpPr>
              <p:spPr>
                <a:xfrm>
                  <a:off x="6877545" y="2347053"/>
                  <a:ext cx="87480" cy="2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6" extrusionOk="0">
                      <a:moveTo>
                        <a:pt x="0" y="0"/>
                      </a:moveTo>
                      <a:lnTo>
                        <a:pt x="243" y="0"/>
                      </a:lnTo>
                      <a:lnTo>
                        <a:pt x="243" y="6"/>
                      </a:lnTo>
                      <a:lnTo>
                        <a:pt x="0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6" name="Google Shape;556;p17"/>
                <p:cNvSpPr/>
                <p:nvPr/>
              </p:nvSpPr>
              <p:spPr>
                <a:xfrm>
                  <a:off x="6877545" y="2370453"/>
                  <a:ext cx="87480" cy="2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7" extrusionOk="0">
                      <a:moveTo>
                        <a:pt x="0" y="0"/>
                      </a:moveTo>
                      <a:lnTo>
                        <a:pt x="243" y="0"/>
                      </a:lnTo>
                      <a:lnTo>
                        <a:pt x="243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7" name="Google Shape;557;p17"/>
                <p:cNvSpPr/>
                <p:nvPr/>
              </p:nvSpPr>
              <p:spPr>
                <a:xfrm>
                  <a:off x="6877545" y="2394213"/>
                  <a:ext cx="87480" cy="2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7" extrusionOk="0">
                      <a:moveTo>
                        <a:pt x="0" y="0"/>
                      </a:moveTo>
                      <a:lnTo>
                        <a:pt x="243" y="0"/>
                      </a:lnTo>
                      <a:lnTo>
                        <a:pt x="243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8" name="Google Shape;558;p17"/>
                <p:cNvSpPr/>
                <p:nvPr/>
              </p:nvSpPr>
              <p:spPr>
                <a:xfrm>
                  <a:off x="6877545" y="2417973"/>
                  <a:ext cx="87480" cy="2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7" extrusionOk="0">
                      <a:moveTo>
                        <a:pt x="0" y="0"/>
                      </a:moveTo>
                      <a:lnTo>
                        <a:pt x="243" y="0"/>
                      </a:lnTo>
                      <a:lnTo>
                        <a:pt x="243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9" name="Google Shape;559;p17"/>
                <p:cNvSpPr/>
                <p:nvPr/>
              </p:nvSpPr>
              <p:spPr>
                <a:xfrm>
                  <a:off x="6877545" y="2441733"/>
                  <a:ext cx="87480" cy="2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6" extrusionOk="0">
                      <a:moveTo>
                        <a:pt x="0" y="0"/>
                      </a:moveTo>
                      <a:lnTo>
                        <a:pt x="243" y="0"/>
                      </a:lnTo>
                      <a:lnTo>
                        <a:pt x="243" y="6"/>
                      </a:lnTo>
                      <a:lnTo>
                        <a:pt x="0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60" name="Google Shape;560;p17"/>
              <p:cNvGrpSpPr/>
              <p:nvPr/>
            </p:nvGrpSpPr>
            <p:grpSpPr>
              <a:xfrm>
                <a:off x="3792354" y="2066118"/>
                <a:ext cx="128943" cy="448911"/>
                <a:chOff x="6550665" y="2304933"/>
                <a:chExt cx="68040" cy="236880"/>
              </a:xfrm>
            </p:grpSpPr>
            <p:sp>
              <p:nvSpPr>
                <p:cNvPr id="561" name="Google Shape;561;p17"/>
                <p:cNvSpPr/>
                <p:nvPr/>
              </p:nvSpPr>
              <p:spPr>
                <a:xfrm>
                  <a:off x="6550665" y="2304933"/>
                  <a:ext cx="68040" cy="14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390" extrusionOk="0">
                      <a:moveTo>
                        <a:pt x="175" y="191"/>
                      </a:moveTo>
                      <a:lnTo>
                        <a:pt x="94" y="0"/>
                      </a:lnTo>
                      <a:lnTo>
                        <a:pt x="14" y="191"/>
                      </a:lnTo>
                      <a:cubicBezTo>
                        <a:pt x="-9" y="244"/>
                        <a:pt x="-4" y="305"/>
                        <a:pt x="27" y="353"/>
                      </a:cubicBezTo>
                      <a:lnTo>
                        <a:pt x="27" y="353"/>
                      </a:lnTo>
                      <a:cubicBezTo>
                        <a:pt x="59" y="402"/>
                        <a:pt x="130" y="402"/>
                        <a:pt x="161" y="353"/>
                      </a:cubicBezTo>
                      <a:lnTo>
                        <a:pt x="161" y="353"/>
                      </a:lnTo>
                      <a:cubicBezTo>
                        <a:pt x="192" y="305"/>
                        <a:pt x="197" y="244"/>
                        <a:pt x="175" y="19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2" name="Google Shape;562;p17"/>
                <p:cNvSpPr/>
                <p:nvPr/>
              </p:nvSpPr>
              <p:spPr>
                <a:xfrm>
                  <a:off x="6583425" y="2385213"/>
                  <a:ext cx="2520" cy="15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435" extrusionOk="0">
                      <a:moveTo>
                        <a:pt x="0" y="0"/>
                      </a:moveTo>
                      <a:lnTo>
                        <a:pt x="7" y="0"/>
                      </a:lnTo>
                      <a:lnTo>
                        <a:pt x="7" y="435"/>
                      </a:lnTo>
                      <a:lnTo>
                        <a:pt x="0" y="43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63" name="Google Shape;563;p17"/>
              <p:cNvGrpSpPr/>
              <p:nvPr/>
            </p:nvGrpSpPr>
            <p:grpSpPr>
              <a:xfrm>
                <a:off x="3940399" y="2121379"/>
                <a:ext cx="100289" cy="348623"/>
                <a:chOff x="6628785" y="2334093"/>
                <a:chExt cx="52920" cy="183960"/>
              </a:xfrm>
            </p:grpSpPr>
            <p:sp>
              <p:nvSpPr>
                <p:cNvPr id="564" name="Google Shape;564;p17"/>
                <p:cNvSpPr/>
                <p:nvPr/>
              </p:nvSpPr>
              <p:spPr>
                <a:xfrm>
                  <a:off x="6628785" y="2334093"/>
                  <a:ext cx="52920" cy="109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303" extrusionOk="0">
                      <a:moveTo>
                        <a:pt x="135" y="149"/>
                      </a:moveTo>
                      <a:lnTo>
                        <a:pt x="73" y="0"/>
                      </a:lnTo>
                      <a:lnTo>
                        <a:pt x="10" y="149"/>
                      </a:lnTo>
                      <a:cubicBezTo>
                        <a:pt x="-7" y="190"/>
                        <a:pt x="-3" y="237"/>
                        <a:pt x="21" y="274"/>
                      </a:cubicBezTo>
                      <a:lnTo>
                        <a:pt x="21" y="274"/>
                      </a:lnTo>
                      <a:cubicBezTo>
                        <a:pt x="45" y="312"/>
                        <a:pt x="100" y="312"/>
                        <a:pt x="125" y="274"/>
                      </a:cubicBezTo>
                      <a:lnTo>
                        <a:pt x="125" y="274"/>
                      </a:lnTo>
                      <a:cubicBezTo>
                        <a:pt x="149" y="237"/>
                        <a:pt x="153" y="190"/>
                        <a:pt x="135" y="14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5" name="Google Shape;565;p17"/>
                <p:cNvSpPr/>
                <p:nvPr/>
              </p:nvSpPr>
              <p:spPr>
                <a:xfrm>
                  <a:off x="6653985" y="2396732"/>
                  <a:ext cx="2160" cy="121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337" extrusionOk="0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6" y="337"/>
                      </a:lnTo>
                      <a:lnTo>
                        <a:pt x="0" y="33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66" name="Google Shape;566;p17"/>
              <p:cNvSpPr/>
              <p:nvPr/>
            </p:nvSpPr>
            <p:spPr>
              <a:xfrm>
                <a:off x="3449888" y="2349934"/>
                <a:ext cx="1457259" cy="809816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187" extrusionOk="0">
                    <a:moveTo>
                      <a:pt x="2136" y="1187"/>
                    </a:moveTo>
                    <a:lnTo>
                      <a:pt x="0" y="1187"/>
                    </a:lnTo>
                    <a:lnTo>
                      <a:pt x="375" y="350"/>
                    </a:lnTo>
                    <a:cubicBezTo>
                      <a:pt x="393" y="309"/>
                      <a:pt x="422" y="276"/>
                      <a:pt x="458" y="252"/>
                    </a:cubicBezTo>
                    <a:cubicBezTo>
                      <a:pt x="494" y="229"/>
                      <a:pt x="537" y="215"/>
                      <a:pt x="582" y="215"/>
                    </a:cubicBezTo>
                    <a:cubicBezTo>
                      <a:pt x="644" y="215"/>
                      <a:pt x="702" y="190"/>
                      <a:pt x="745" y="146"/>
                    </a:cubicBezTo>
                    <a:lnTo>
                      <a:pt x="800" y="89"/>
                    </a:lnTo>
                    <a:cubicBezTo>
                      <a:pt x="843" y="45"/>
                      <a:pt x="902" y="0"/>
                      <a:pt x="963" y="0"/>
                    </a:cubicBezTo>
                    <a:lnTo>
                      <a:pt x="1537" y="0"/>
                    </a:lnTo>
                    <a:cubicBezTo>
                      <a:pt x="1631" y="0"/>
                      <a:pt x="1716" y="78"/>
                      <a:pt x="1749" y="166"/>
                    </a:cubicBezTo>
                    <a:lnTo>
                      <a:pt x="2136" y="1187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7" name="Google Shape;567;p17"/>
              <p:cNvSpPr/>
              <p:nvPr/>
            </p:nvSpPr>
            <p:spPr>
              <a:xfrm>
                <a:off x="3507878" y="2469326"/>
                <a:ext cx="1153664" cy="690424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1012" extrusionOk="0">
                    <a:moveTo>
                      <a:pt x="1690" y="1011"/>
                    </a:moveTo>
                    <a:lnTo>
                      <a:pt x="1690" y="1012"/>
                    </a:lnTo>
                    <a:lnTo>
                      <a:pt x="0" y="1012"/>
                    </a:lnTo>
                    <a:cubicBezTo>
                      <a:pt x="69" y="783"/>
                      <a:pt x="169" y="565"/>
                      <a:pt x="295" y="363"/>
                    </a:cubicBezTo>
                    <a:cubicBezTo>
                      <a:pt x="351" y="274"/>
                      <a:pt x="420" y="183"/>
                      <a:pt x="522" y="158"/>
                    </a:cubicBezTo>
                    <a:cubicBezTo>
                      <a:pt x="590" y="141"/>
                      <a:pt x="665" y="157"/>
                      <a:pt x="729" y="127"/>
                    </a:cubicBezTo>
                    <a:cubicBezTo>
                      <a:pt x="799" y="95"/>
                      <a:pt x="843" y="14"/>
                      <a:pt x="918" y="1"/>
                    </a:cubicBezTo>
                    <a:cubicBezTo>
                      <a:pt x="1001" y="-13"/>
                      <a:pt x="1074" y="63"/>
                      <a:pt x="1158" y="69"/>
                    </a:cubicBezTo>
                    <a:cubicBezTo>
                      <a:pt x="1229" y="75"/>
                      <a:pt x="1295" y="30"/>
                      <a:pt x="1365" y="31"/>
                    </a:cubicBezTo>
                    <a:cubicBezTo>
                      <a:pt x="1434" y="32"/>
                      <a:pt x="1496" y="76"/>
                      <a:pt x="1535" y="133"/>
                    </a:cubicBezTo>
                    <a:cubicBezTo>
                      <a:pt x="1574" y="190"/>
                      <a:pt x="1593" y="257"/>
                      <a:pt x="1609" y="324"/>
                    </a:cubicBezTo>
                    <a:cubicBezTo>
                      <a:pt x="1628" y="405"/>
                      <a:pt x="1644" y="487"/>
                      <a:pt x="1656" y="570"/>
                    </a:cubicBezTo>
                    <a:cubicBezTo>
                      <a:pt x="1678" y="715"/>
                      <a:pt x="1692" y="864"/>
                      <a:pt x="1690" y="1011"/>
                    </a:cubicBezTo>
                    <a:close/>
                  </a:path>
                </a:pathLst>
              </a:custGeom>
              <a:solidFill>
                <a:srgbClr val="158C6A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68" name="Google Shape;568;p17"/>
            <p:cNvGrpSpPr/>
            <p:nvPr/>
          </p:nvGrpSpPr>
          <p:grpSpPr>
            <a:xfrm flipH="1">
              <a:off x="101795" y="4330238"/>
              <a:ext cx="862941" cy="813267"/>
              <a:chOff x="2726273" y="4862498"/>
              <a:chExt cx="418680" cy="394560"/>
            </a:xfrm>
          </p:grpSpPr>
          <p:sp>
            <p:nvSpPr>
              <p:cNvPr id="569" name="Google Shape;569;p17"/>
              <p:cNvSpPr/>
              <p:nvPr/>
            </p:nvSpPr>
            <p:spPr>
              <a:xfrm>
                <a:off x="2726273" y="4980938"/>
                <a:ext cx="331920" cy="276120"/>
              </a:xfrm>
              <a:custGeom>
                <a:avLst/>
                <a:gdLst/>
                <a:ahLst/>
                <a:cxnLst/>
                <a:rect l="l" t="t" r="r" b="b"/>
                <a:pathLst>
                  <a:path w="922" h="767" extrusionOk="0">
                    <a:moveTo>
                      <a:pt x="0" y="0"/>
                    </a:moveTo>
                    <a:lnTo>
                      <a:pt x="922" y="0"/>
                    </a:lnTo>
                    <a:lnTo>
                      <a:pt x="922" y="767"/>
                    </a:lnTo>
                    <a:lnTo>
                      <a:pt x="0" y="7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17"/>
              <p:cNvSpPr/>
              <p:nvPr/>
            </p:nvSpPr>
            <p:spPr>
              <a:xfrm>
                <a:off x="3058193" y="4862498"/>
                <a:ext cx="86760" cy="39456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1096" extrusionOk="0">
                    <a:moveTo>
                      <a:pt x="241" y="0"/>
                    </a:moveTo>
                    <a:lnTo>
                      <a:pt x="241" y="1096"/>
                    </a:lnTo>
                    <a:lnTo>
                      <a:pt x="0" y="1096"/>
                    </a:lnTo>
                    <a:lnTo>
                      <a:pt x="0" y="329"/>
                    </a:lnTo>
                    <a:lnTo>
                      <a:pt x="2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17"/>
              <p:cNvSpPr/>
              <p:nvPr/>
            </p:nvSpPr>
            <p:spPr>
              <a:xfrm>
                <a:off x="2726273" y="4862497"/>
                <a:ext cx="418680" cy="118440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329" extrusionOk="0">
                    <a:moveTo>
                      <a:pt x="242" y="0"/>
                    </a:moveTo>
                    <a:lnTo>
                      <a:pt x="1163" y="0"/>
                    </a:lnTo>
                    <a:lnTo>
                      <a:pt x="922" y="329"/>
                    </a:lnTo>
                    <a:lnTo>
                      <a:pt x="0" y="329"/>
                    </a:lnTo>
                    <a:lnTo>
                      <a:pt x="24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17"/>
              <p:cNvSpPr/>
              <p:nvPr/>
            </p:nvSpPr>
            <p:spPr>
              <a:xfrm>
                <a:off x="2767313" y="5036738"/>
                <a:ext cx="12960" cy="69840"/>
              </a:xfrm>
              <a:custGeom>
                <a:avLst/>
                <a:gdLst/>
                <a:ahLst/>
                <a:cxnLst/>
                <a:rect l="l" t="t" r="r" b="b"/>
                <a:pathLst>
                  <a:path w="36" h="194" extrusionOk="0">
                    <a:moveTo>
                      <a:pt x="0" y="0"/>
                    </a:moveTo>
                    <a:lnTo>
                      <a:pt x="36" y="0"/>
                    </a:lnTo>
                    <a:lnTo>
                      <a:pt x="36" y="194"/>
                    </a:lnTo>
                    <a:lnTo>
                      <a:pt x="0" y="1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24825" rIns="90000" bIns="248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17"/>
              <p:cNvSpPr/>
              <p:nvPr/>
            </p:nvSpPr>
            <p:spPr>
              <a:xfrm>
                <a:off x="2814833" y="5036738"/>
                <a:ext cx="12960" cy="69840"/>
              </a:xfrm>
              <a:custGeom>
                <a:avLst/>
                <a:gdLst/>
                <a:ahLst/>
                <a:cxnLst/>
                <a:rect l="l" t="t" r="r" b="b"/>
                <a:pathLst>
                  <a:path w="36" h="194" extrusionOk="0">
                    <a:moveTo>
                      <a:pt x="0" y="0"/>
                    </a:moveTo>
                    <a:lnTo>
                      <a:pt x="36" y="0"/>
                    </a:lnTo>
                    <a:lnTo>
                      <a:pt x="36" y="194"/>
                    </a:lnTo>
                    <a:lnTo>
                      <a:pt x="0" y="1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24825" rIns="90000" bIns="248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4" name="Google Shape;574;p17"/>
              <p:cNvSpPr/>
              <p:nvPr/>
            </p:nvSpPr>
            <p:spPr>
              <a:xfrm>
                <a:off x="2861993" y="5036738"/>
                <a:ext cx="12960" cy="69840"/>
              </a:xfrm>
              <a:custGeom>
                <a:avLst/>
                <a:gdLst/>
                <a:ahLst/>
                <a:cxnLst/>
                <a:rect l="l" t="t" r="r" b="b"/>
                <a:pathLst>
                  <a:path w="36" h="194" extrusionOk="0">
                    <a:moveTo>
                      <a:pt x="0" y="0"/>
                    </a:moveTo>
                    <a:lnTo>
                      <a:pt x="36" y="0"/>
                    </a:lnTo>
                    <a:lnTo>
                      <a:pt x="36" y="194"/>
                    </a:lnTo>
                    <a:lnTo>
                      <a:pt x="0" y="1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24825" rIns="90000" bIns="248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5" name="Google Shape;575;p17"/>
              <p:cNvSpPr/>
              <p:nvPr/>
            </p:nvSpPr>
            <p:spPr>
              <a:xfrm>
                <a:off x="2909513" y="5036738"/>
                <a:ext cx="12960" cy="69840"/>
              </a:xfrm>
              <a:custGeom>
                <a:avLst/>
                <a:gdLst/>
                <a:ahLst/>
                <a:cxnLst/>
                <a:rect l="l" t="t" r="r" b="b"/>
                <a:pathLst>
                  <a:path w="36" h="194" extrusionOk="0">
                    <a:moveTo>
                      <a:pt x="0" y="0"/>
                    </a:moveTo>
                    <a:lnTo>
                      <a:pt x="36" y="0"/>
                    </a:lnTo>
                    <a:lnTo>
                      <a:pt x="36" y="194"/>
                    </a:lnTo>
                    <a:lnTo>
                      <a:pt x="0" y="1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24825" rIns="90000" bIns="248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6" name="Google Shape;576;p17"/>
              <p:cNvSpPr/>
              <p:nvPr/>
            </p:nvSpPr>
            <p:spPr>
              <a:xfrm>
                <a:off x="2956673" y="5036738"/>
                <a:ext cx="12960" cy="69840"/>
              </a:xfrm>
              <a:custGeom>
                <a:avLst/>
                <a:gdLst/>
                <a:ahLst/>
                <a:cxnLst/>
                <a:rect l="l" t="t" r="r" b="b"/>
                <a:pathLst>
                  <a:path w="36" h="194" extrusionOk="0">
                    <a:moveTo>
                      <a:pt x="0" y="0"/>
                    </a:moveTo>
                    <a:lnTo>
                      <a:pt x="36" y="0"/>
                    </a:lnTo>
                    <a:lnTo>
                      <a:pt x="36" y="194"/>
                    </a:lnTo>
                    <a:lnTo>
                      <a:pt x="0" y="1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24825" rIns="90000" bIns="248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7" name="Google Shape;577;p17"/>
              <p:cNvSpPr/>
              <p:nvPr/>
            </p:nvSpPr>
            <p:spPr>
              <a:xfrm>
                <a:off x="3004193" y="5036738"/>
                <a:ext cx="12960" cy="69840"/>
              </a:xfrm>
              <a:custGeom>
                <a:avLst/>
                <a:gdLst/>
                <a:ahLst/>
                <a:cxnLst/>
                <a:rect l="l" t="t" r="r" b="b"/>
                <a:pathLst>
                  <a:path w="36" h="194" extrusionOk="0">
                    <a:moveTo>
                      <a:pt x="0" y="0"/>
                    </a:moveTo>
                    <a:lnTo>
                      <a:pt x="36" y="0"/>
                    </a:lnTo>
                    <a:lnTo>
                      <a:pt x="36" y="194"/>
                    </a:lnTo>
                    <a:lnTo>
                      <a:pt x="0" y="1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24825" rIns="90000" bIns="248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8" name="Google Shape;578;p17"/>
              <p:cNvSpPr/>
              <p:nvPr/>
            </p:nvSpPr>
            <p:spPr>
              <a:xfrm>
                <a:off x="2767313" y="5131418"/>
                <a:ext cx="12960" cy="69840"/>
              </a:xfrm>
              <a:custGeom>
                <a:avLst/>
                <a:gdLst/>
                <a:ahLst/>
                <a:cxnLst/>
                <a:rect l="l" t="t" r="r" b="b"/>
                <a:pathLst>
                  <a:path w="36" h="194" extrusionOk="0">
                    <a:moveTo>
                      <a:pt x="0" y="0"/>
                    </a:moveTo>
                    <a:lnTo>
                      <a:pt x="36" y="0"/>
                    </a:lnTo>
                    <a:lnTo>
                      <a:pt x="36" y="194"/>
                    </a:lnTo>
                    <a:lnTo>
                      <a:pt x="0" y="1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24825" rIns="90000" bIns="248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17"/>
              <p:cNvSpPr/>
              <p:nvPr/>
            </p:nvSpPr>
            <p:spPr>
              <a:xfrm>
                <a:off x="2814833" y="5131418"/>
                <a:ext cx="12960" cy="69840"/>
              </a:xfrm>
              <a:custGeom>
                <a:avLst/>
                <a:gdLst/>
                <a:ahLst/>
                <a:cxnLst/>
                <a:rect l="l" t="t" r="r" b="b"/>
                <a:pathLst>
                  <a:path w="36" h="194" extrusionOk="0">
                    <a:moveTo>
                      <a:pt x="0" y="0"/>
                    </a:moveTo>
                    <a:lnTo>
                      <a:pt x="36" y="0"/>
                    </a:lnTo>
                    <a:lnTo>
                      <a:pt x="36" y="194"/>
                    </a:lnTo>
                    <a:lnTo>
                      <a:pt x="0" y="1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24825" rIns="90000" bIns="248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0" name="Google Shape;580;p17"/>
              <p:cNvSpPr/>
              <p:nvPr/>
            </p:nvSpPr>
            <p:spPr>
              <a:xfrm>
                <a:off x="2861993" y="5131418"/>
                <a:ext cx="12960" cy="69840"/>
              </a:xfrm>
              <a:custGeom>
                <a:avLst/>
                <a:gdLst/>
                <a:ahLst/>
                <a:cxnLst/>
                <a:rect l="l" t="t" r="r" b="b"/>
                <a:pathLst>
                  <a:path w="36" h="194" extrusionOk="0">
                    <a:moveTo>
                      <a:pt x="0" y="0"/>
                    </a:moveTo>
                    <a:lnTo>
                      <a:pt x="36" y="0"/>
                    </a:lnTo>
                    <a:lnTo>
                      <a:pt x="36" y="194"/>
                    </a:lnTo>
                    <a:lnTo>
                      <a:pt x="0" y="1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24825" rIns="90000" bIns="248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1" name="Google Shape;581;p17"/>
              <p:cNvSpPr/>
              <p:nvPr/>
            </p:nvSpPr>
            <p:spPr>
              <a:xfrm>
                <a:off x="2909513" y="5131418"/>
                <a:ext cx="12960" cy="69840"/>
              </a:xfrm>
              <a:custGeom>
                <a:avLst/>
                <a:gdLst/>
                <a:ahLst/>
                <a:cxnLst/>
                <a:rect l="l" t="t" r="r" b="b"/>
                <a:pathLst>
                  <a:path w="36" h="194" extrusionOk="0">
                    <a:moveTo>
                      <a:pt x="0" y="0"/>
                    </a:moveTo>
                    <a:lnTo>
                      <a:pt x="36" y="0"/>
                    </a:lnTo>
                    <a:lnTo>
                      <a:pt x="36" y="194"/>
                    </a:lnTo>
                    <a:lnTo>
                      <a:pt x="0" y="1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24825" rIns="90000" bIns="248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2" name="Google Shape;582;p17"/>
              <p:cNvSpPr/>
              <p:nvPr/>
            </p:nvSpPr>
            <p:spPr>
              <a:xfrm>
                <a:off x="2956673" y="5131418"/>
                <a:ext cx="12960" cy="69840"/>
              </a:xfrm>
              <a:custGeom>
                <a:avLst/>
                <a:gdLst/>
                <a:ahLst/>
                <a:cxnLst/>
                <a:rect l="l" t="t" r="r" b="b"/>
                <a:pathLst>
                  <a:path w="36" h="194" extrusionOk="0">
                    <a:moveTo>
                      <a:pt x="0" y="0"/>
                    </a:moveTo>
                    <a:lnTo>
                      <a:pt x="36" y="0"/>
                    </a:lnTo>
                    <a:lnTo>
                      <a:pt x="36" y="194"/>
                    </a:lnTo>
                    <a:lnTo>
                      <a:pt x="0" y="1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24825" rIns="90000" bIns="248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17"/>
              <p:cNvSpPr/>
              <p:nvPr/>
            </p:nvSpPr>
            <p:spPr>
              <a:xfrm>
                <a:off x="3004193" y="5131418"/>
                <a:ext cx="12960" cy="69840"/>
              </a:xfrm>
              <a:custGeom>
                <a:avLst/>
                <a:gdLst/>
                <a:ahLst/>
                <a:cxnLst/>
                <a:rect l="l" t="t" r="r" b="b"/>
                <a:pathLst>
                  <a:path w="36" h="194" extrusionOk="0">
                    <a:moveTo>
                      <a:pt x="0" y="0"/>
                    </a:moveTo>
                    <a:lnTo>
                      <a:pt x="36" y="0"/>
                    </a:lnTo>
                    <a:lnTo>
                      <a:pt x="36" y="194"/>
                    </a:lnTo>
                    <a:lnTo>
                      <a:pt x="0" y="1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24825" rIns="90000" bIns="248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84" name="Google Shape;584;p17"/>
            <p:cNvGrpSpPr/>
            <p:nvPr/>
          </p:nvGrpSpPr>
          <p:grpSpPr>
            <a:xfrm>
              <a:off x="141129" y="2667840"/>
              <a:ext cx="1155215" cy="334500"/>
              <a:chOff x="6326144" y="3640843"/>
              <a:chExt cx="1332275" cy="385768"/>
            </a:xfrm>
          </p:grpSpPr>
          <p:sp>
            <p:nvSpPr>
              <p:cNvPr id="585" name="Google Shape;585;p17"/>
              <p:cNvSpPr/>
              <p:nvPr/>
            </p:nvSpPr>
            <p:spPr>
              <a:xfrm>
                <a:off x="7275979" y="3926405"/>
                <a:ext cx="382439" cy="100206"/>
              </a:xfrm>
              <a:custGeom>
                <a:avLst/>
                <a:gdLst/>
                <a:ahLst/>
                <a:cxnLst/>
                <a:rect l="l" t="t" r="r" b="b"/>
                <a:pathLst>
                  <a:path w="416" h="109" extrusionOk="0">
                    <a:moveTo>
                      <a:pt x="390" y="54"/>
                    </a:moveTo>
                    <a:cubicBezTo>
                      <a:pt x="381" y="54"/>
                      <a:pt x="372" y="56"/>
                      <a:pt x="362" y="59"/>
                    </a:cubicBezTo>
                    <a:cubicBezTo>
                      <a:pt x="385" y="26"/>
                      <a:pt x="377" y="0"/>
                      <a:pt x="342" y="0"/>
                    </a:cubicBezTo>
                    <a:cubicBezTo>
                      <a:pt x="313" y="0"/>
                      <a:pt x="274" y="18"/>
                      <a:pt x="244" y="43"/>
                    </a:cubicBezTo>
                    <a:cubicBezTo>
                      <a:pt x="251" y="23"/>
                      <a:pt x="242" y="8"/>
                      <a:pt x="218" y="8"/>
                    </a:cubicBezTo>
                    <a:cubicBezTo>
                      <a:pt x="184" y="8"/>
                      <a:pt x="136" y="35"/>
                      <a:pt x="109" y="68"/>
                    </a:cubicBezTo>
                    <a:cubicBezTo>
                      <a:pt x="108" y="69"/>
                      <a:pt x="107" y="70"/>
                      <a:pt x="106" y="71"/>
                    </a:cubicBezTo>
                    <a:cubicBezTo>
                      <a:pt x="103" y="65"/>
                      <a:pt x="96" y="62"/>
                      <a:pt x="86" y="62"/>
                    </a:cubicBezTo>
                    <a:cubicBezTo>
                      <a:pt x="60" y="62"/>
                      <a:pt x="22" y="83"/>
                      <a:pt x="0" y="109"/>
                    </a:cubicBezTo>
                    <a:lnTo>
                      <a:pt x="400" y="109"/>
                    </a:lnTo>
                    <a:cubicBezTo>
                      <a:pt x="425" y="79"/>
                      <a:pt x="420" y="54"/>
                      <a:pt x="390" y="5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17"/>
              <p:cNvSpPr/>
              <p:nvPr/>
            </p:nvSpPr>
            <p:spPr>
              <a:xfrm>
                <a:off x="6326144" y="3640843"/>
                <a:ext cx="603077" cy="158124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72" extrusionOk="0">
                    <a:moveTo>
                      <a:pt x="614" y="85"/>
                    </a:moveTo>
                    <a:cubicBezTo>
                      <a:pt x="601" y="85"/>
                      <a:pt x="586" y="88"/>
                      <a:pt x="571" y="93"/>
                    </a:cubicBezTo>
                    <a:cubicBezTo>
                      <a:pt x="606" y="41"/>
                      <a:pt x="594" y="0"/>
                      <a:pt x="540" y="0"/>
                    </a:cubicBezTo>
                    <a:cubicBezTo>
                      <a:pt x="494" y="0"/>
                      <a:pt x="432" y="28"/>
                      <a:pt x="384" y="68"/>
                    </a:cubicBezTo>
                    <a:cubicBezTo>
                      <a:pt x="396" y="36"/>
                      <a:pt x="381" y="13"/>
                      <a:pt x="343" y="13"/>
                    </a:cubicBezTo>
                    <a:cubicBezTo>
                      <a:pt x="290" y="13"/>
                      <a:pt x="213" y="55"/>
                      <a:pt x="171" y="108"/>
                    </a:cubicBezTo>
                    <a:cubicBezTo>
                      <a:pt x="170" y="109"/>
                      <a:pt x="169" y="111"/>
                      <a:pt x="167" y="112"/>
                    </a:cubicBezTo>
                    <a:cubicBezTo>
                      <a:pt x="162" y="103"/>
                      <a:pt x="152" y="98"/>
                      <a:pt x="135" y="98"/>
                    </a:cubicBezTo>
                    <a:cubicBezTo>
                      <a:pt x="94" y="98"/>
                      <a:pt x="34" y="131"/>
                      <a:pt x="0" y="172"/>
                    </a:cubicBezTo>
                    <a:lnTo>
                      <a:pt x="630" y="172"/>
                    </a:lnTo>
                    <a:cubicBezTo>
                      <a:pt x="670" y="124"/>
                      <a:pt x="662" y="85"/>
                      <a:pt x="614" y="8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16900" rIns="90000" bIns="169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87" name="Google Shape;587;p17"/>
          <p:cNvGrpSpPr/>
          <p:nvPr/>
        </p:nvGrpSpPr>
        <p:grpSpPr>
          <a:xfrm>
            <a:off x="2279644" y="4347726"/>
            <a:ext cx="2924137" cy="795784"/>
            <a:chOff x="12444944" y="8888226"/>
            <a:chExt cx="2924137" cy="795784"/>
          </a:xfrm>
        </p:grpSpPr>
        <p:grpSp>
          <p:nvGrpSpPr>
            <p:cNvPr id="588" name="Google Shape;588;p17"/>
            <p:cNvGrpSpPr/>
            <p:nvPr/>
          </p:nvGrpSpPr>
          <p:grpSpPr>
            <a:xfrm>
              <a:off x="12444944" y="9245528"/>
              <a:ext cx="2924137" cy="438475"/>
              <a:chOff x="13042069" y="3838953"/>
              <a:chExt cx="2924137" cy="438475"/>
            </a:xfrm>
          </p:grpSpPr>
          <p:sp>
            <p:nvSpPr>
              <p:cNvPr id="589" name="Google Shape;589;p17"/>
              <p:cNvSpPr/>
              <p:nvPr/>
            </p:nvSpPr>
            <p:spPr>
              <a:xfrm>
                <a:off x="13042069" y="3914291"/>
                <a:ext cx="1458034" cy="363129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395" extrusionOk="0">
                    <a:moveTo>
                      <a:pt x="1586" y="395"/>
                    </a:moveTo>
                    <a:lnTo>
                      <a:pt x="0" y="395"/>
                    </a:lnTo>
                    <a:lnTo>
                      <a:pt x="200" y="108"/>
                    </a:lnTo>
                    <a:cubicBezTo>
                      <a:pt x="247" y="40"/>
                      <a:pt x="325" y="0"/>
                      <a:pt x="407" y="0"/>
                    </a:cubicBezTo>
                    <a:lnTo>
                      <a:pt x="740" y="0"/>
                    </a:lnTo>
                    <a:cubicBezTo>
                      <a:pt x="808" y="0"/>
                      <a:pt x="874" y="28"/>
                      <a:pt x="921" y="77"/>
                    </a:cubicBezTo>
                    <a:cubicBezTo>
                      <a:pt x="945" y="101"/>
                      <a:pt x="974" y="121"/>
                      <a:pt x="1004" y="134"/>
                    </a:cubicBezTo>
                    <a:cubicBezTo>
                      <a:pt x="1035" y="147"/>
                      <a:pt x="1069" y="154"/>
                      <a:pt x="1103" y="154"/>
                    </a:cubicBezTo>
                    <a:lnTo>
                      <a:pt x="1296" y="154"/>
                    </a:lnTo>
                    <a:cubicBezTo>
                      <a:pt x="1385" y="154"/>
                      <a:pt x="1467" y="200"/>
                      <a:pt x="1513" y="275"/>
                    </a:cubicBezTo>
                    <a:lnTo>
                      <a:pt x="1586" y="39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0" name="Google Shape;590;p17"/>
              <p:cNvSpPr/>
              <p:nvPr/>
            </p:nvSpPr>
            <p:spPr>
              <a:xfrm>
                <a:off x="14042507" y="3838953"/>
                <a:ext cx="1923699" cy="43847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284" extrusionOk="0">
                    <a:moveTo>
                      <a:pt x="1242" y="284"/>
                    </a:moveTo>
                    <a:lnTo>
                      <a:pt x="0" y="284"/>
                    </a:lnTo>
                    <a:cubicBezTo>
                      <a:pt x="5" y="260"/>
                      <a:pt x="11" y="237"/>
                      <a:pt x="22" y="215"/>
                    </a:cubicBezTo>
                    <a:cubicBezTo>
                      <a:pt x="43" y="169"/>
                      <a:pt x="84" y="129"/>
                      <a:pt x="134" y="122"/>
                    </a:cubicBezTo>
                    <a:cubicBezTo>
                      <a:pt x="185" y="116"/>
                      <a:pt x="238" y="144"/>
                      <a:pt x="287" y="126"/>
                    </a:cubicBezTo>
                    <a:cubicBezTo>
                      <a:pt x="341" y="106"/>
                      <a:pt x="363" y="39"/>
                      <a:pt x="413" y="12"/>
                    </a:cubicBezTo>
                    <a:cubicBezTo>
                      <a:pt x="462" y="-14"/>
                      <a:pt x="521" y="5"/>
                      <a:pt x="570" y="30"/>
                    </a:cubicBezTo>
                    <a:cubicBezTo>
                      <a:pt x="618" y="55"/>
                      <a:pt x="666" y="87"/>
                      <a:pt x="721" y="89"/>
                    </a:cubicBezTo>
                    <a:cubicBezTo>
                      <a:pt x="781" y="92"/>
                      <a:pt x="842" y="57"/>
                      <a:pt x="898" y="77"/>
                    </a:cubicBezTo>
                    <a:cubicBezTo>
                      <a:pt x="939" y="92"/>
                      <a:pt x="968" y="132"/>
                      <a:pt x="1009" y="144"/>
                    </a:cubicBezTo>
                    <a:cubicBezTo>
                      <a:pt x="1052" y="156"/>
                      <a:pt x="1097" y="135"/>
                      <a:pt x="1141" y="140"/>
                    </a:cubicBezTo>
                    <a:cubicBezTo>
                      <a:pt x="1182" y="144"/>
                      <a:pt x="1220" y="171"/>
                      <a:pt x="1236" y="209"/>
                    </a:cubicBezTo>
                    <a:cubicBezTo>
                      <a:pt x="1247" y="232"/>
                      <a:pt x="1248" y="259"/>
                      <a:pt x="1242" y="28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91" name="Google Shape;591;p17"/>
            <p:cNvGrpSpPr/>
            <p:nvPr/>
          </p:nvGrpSpPr>
          <p:grpSpPr>
            <a:xfrm>
              <a:off x="13256660" y="9074928"/>
              <a:ext cx="646316" cy="609082"/>
              <a:chOff x="2726273" y="4862498"/>
              <a:chExt cx="418680" cy="394560"/>
            </a:xfrm>
          </p:grpSpPr>
          <p:sp>
            <p:nvSpPr>
              <p:cNvPr id="592" name="Google Shape;592;p17"/>
              <p:cNvSpPr/>
              <p:nvPr/>
            </p:nvSpPr>
            <p:spPr>
              <a:xfrm>
                <a:off x="2726273" y="4980938"/>
                <a:ext cx="331920" cy="276120"/>
              </a:xfrm>
              <a:custGeom>
                <a:avLst/>
                <a:gdLst/>
                <a:ahLst/>
                <a:cxnLst/>
                <a:rect l="l" t="t" r="r" b="b"/>
                <a:pathLst>
                  <a:path w="922" h="767" extrusionOk="0">
                    <a:moveTo>
                      <a:pt x="0" y="0"/>
                    </a:moveTo>
                    <a:lnTo>
                      <a:pt x="922" y="0"/>
                    </a:lnTo>
                    <a:lnTo>
                      <a:pt x="922" y="767"/>
                    </a:lnTo>
                    <a:lnTo>
                      <a:pt x="0" y="7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p17"/>
              <p:cNvSpPr/>
              <p:nvPr/>
            </p:nvSpPr>
            <p:spPr>
              <a:xfrm>
                <a:off x="3058193" y="4862498"/>
                <a:ext cx="86760" cy="39456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1096" extrusionOk="0">
                    <a:moveTo>
                      <a:pt x="241" y="0"/>
                    </a:moveTo>
                    <a:lnTo>
                      <a:pt x="241" y="1096"/>
                    </a:lnTo>
                    <a:lnTo>
                      <a:pt x="0" y="1096"/>
                    </a:lnTo>
                    <a:lnTo>
                      <a:pt x="0" y="329"/>
                    </a:lnTo>
                    <a:lnTo>
                      <a:pt x="2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4" name="Google Shape;594;p17"/>
              <p:cNvSpPr/>
              <p:nvPr/>
            </p:nvSpPr>
            <p:spPr>
              <a:xfrm>
                <a:off x="2726273" y="4862497"/>
                <a:ext cx="418680" cy="118440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329" extrusionOk="0">
                    <a:moveTo>
                      <a:pt x="242" y="0"/>
                    </a:moveTo>
                    <a:lnTo>
                      <a:pt x="1163" y="0"/>
                    </a:lnTo>
                    <a:lnTo>
                      <a:pt x="922" y="329"/>
                    </a:lnTo>
                    <a:lnTo>
                      <a:pt x="0" y="329"/>
                    </a:lnTo>
                    <a:lnTo>
                      <a:pt x="24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17"/>
              <p:cNvSpPr/>
              <p:nvPr/>
            </p:nvSpPr>
            <p:spPr>
              <a:xfrm>
                <a:off x="2767313" y="5036738"/>
                <a:ext cx="12960" cy="69840"/>
              </a:xfrm>
              <a:custGeom>
                <a:avLst/>
                <a:gdLst/>
                <a:ahLst/>
                <a:cxnLst/>
                <a:rect l="l" t="t" r="r" b="b"/>
                <a:pathLst>
                  <a:path w="36" h="194" extrusionOk="0">
                    <a:moveTo>
                      <a:pt x="0" y="0"/>
                    </a:moveTo>
                    <a:lnTo>
                      <a:pt x="36" y="0"/>
                    </a:lnTo>
                    <a:lnTo>
                      <a:pt x="36" y="194"/>
                    </a:lnTo>
                    <a:lnTo>
                      <a:pt x="0" y="1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24825" rIns="90000" bIns="248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6" name="Google Shape;596;p17"/>
              <p:cNvSpPr/>
              <p:nvPr/>
            </p:nvSpPr>
            <p:spPr>
              <a:xfrm>
                <a:off x="2814833" y="5036738"/>
                <a:ext cx="12960" cy="69840"/>
              </a:xfrm>
              <a:custGeom>
                <a:avLst/>
                <a:gdLst/>
                <a:ahLst/>
                <a:cxnLst/>
                <a:rect l="l" t="t" r="r" b="b"/>
                <a:pathLst>
                  <a:path w="36" h="194" extrusionOk="0">
                    <a:moveTo>
                      <a:pt x="0" y="0"/>
                    </a:moveTo>
                    <a:lnTo>
                      <a:pt x="36" y="0"/>
                    </a:lnTo>
                    <a:lnTo>
                      <a:pt x="36" y="194"/>
                    </a:lnTo>
                    <a:lnTo>
                      <a:pt x="0" y="1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24825" rIns="90000" bIns="248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7" name="Google Shape;597;p17"/>
              <p:cNvSpPr/>
              <p:nvPr/>
            </p:nvSpPr>
            <p:spPr>
              <a:xfrm>
                <a:off x="2861993" y="5036738"/>
                <a:ext cx="12960" cy="69840"/>
              </a:xfrm>
              <a:custGeom>
                <a:avLst/>
                <a:gdLst/>
                <a:ahLst/>
                <a:cxnLst/>
                <a:rect l="l" t="t" r="r" b="b"/>
                <a:pathLst>
                  <a:path w="36" h="194" extrusionOk="0">
                    <a:moveTo>
                      <a:pt x="0" y="0"/>
                    </a:moveTo>
                    <a:lnTo>
                      <a:pt x="36" y="0"/>
                    </a:lnTo>
                    <a:lnTo>
                      <a:pt x="36" y="194"/>
                    </a:lnTo>
                    <a:lnTo>
                      <a:pt x="0" y="1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24825" rIns="90000" bIns="248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17"/>
              <p:cNvSpPr/>
              <p:nvPr/>
            </p:nvSpPr>
            <p:spPr>
              <a:xfrm>
                <a:off x="2909513" y="5036738"/>
                <a:ext cx="12960" cy="69840"/>
              </a:xfrm>
              <a:custGeom>
                <a:avLst/>
                <a:gdLst/>
                <a:ahLst/>
                <a:cxnLst/>
                <a:rect l="l" t="t" r="r" b="b"/>
                <a:pathLst>
                  <a:path w="36" h="194" extrusionOk="0">
                    <a:moveTo>
                      <a:pt x="0" y="0"/>
                    </a:moveTo>
                    <a:lnTo>
                      <a:pt x="36" y="0"/>
                    </a:lnTo>
                    <a:lnTo>
                      <a:pt x="36" y="194"/>
                    </a:lnTo>
                    <a:lnTo>
                      <a:pt x="0" y="1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24825" rIns="90000" bIns="248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p17"/>
              <p:cNvSpPr/>
              <p:nvPr/>
            </p:nvSpPr>
            <p:spPr>
              <a:xfrm>
                <a:off x="2956673" y="5036738"/>
                <a:ext cx="12960" cy="69840"/>
              </a:xfrm>
              <a:custGeom>
                <a:avLst/>
                <a:gdLst/>
                <a:ahLst/>
                <a:cxnLst/>
                <a:rect l="l" t="t" r="r" b="b"/>
                <a:pathLst>
                  <a:path w="36" h="194" extrusionOk="0">
                    <a:moveTo>
                      <a:pt x="0" y="0"/>
                    </a:moveTo>
                    <a:lnTo>
                      <a:pt x="36" y="0"/>
                    </a:lnTo>
                    <a:lnTo>
                      <a:pt x="36" y="194"/>
                    </a:lnTo>
                    <a:lnTo>
                      <a:pt x="0" y="1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24825" rIns="90000" bIns="248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0" name="Google Shape;600;p17"/>
              <p:cNvSpPr/>
              <p:nvPr/>
            </p:nvSpPr>
            <p:spPr>
              <a:xfrm>
                <a:off x="3004193" y="5036738"/>
                <a:ext cx="12960" cy="69840"/>
              </a:xfrm>
              <a:custGeom>
                <a:avLst/>
                <a:gdLst/>
                <a:ahLst/>
                <a:cxnLst/>
                <a:rect l="l" t="t" r="r" b="b"/>
                <a:pathLst>
                  <a:path w="36" h="194" extrusionOk="0">
                    <a:moveTo>
                      <a:pt x="0" y="0"/>
                    </a:moveTo>
                    <a:lnTo>
                      <a:pt x="36" y="0"/>
                    </a:lnTo>
                    <a:lnTo>
                      <a:pt x="36" y="194"/>
                    </a:lnTo>
                    <a:lnTo>
                      <a:pt x="0" y="1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24825" rIns="90000" bIns="248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1" name="Google Shape;601;p17"/>
              <p:cNvSpPr/>
              <p:nvPr/>
            </p:nvSpPr>
            <p:spPr>
              <a:xfrm>
                <a:off x="2767313" y="5131418"/>
                <a:ext cx="12960" cy="69840"/>
              </a:xfrm>
              <a:custGeom>
                <a:avLst/>
                <a:gdLst/>
                <a:ahLst/>
                <a:cxnLst/>
                <a:rect l="l" t="t" r="r" b="b"/>
                <a:pathLst>
                  <a:path w="36" h="194" extrusionOk="0">
                    <a:moveTo>
                      <a:pt x="0" y="0"/>
                    </a:moveTo>
                    <a:lnTo>
                      <a:pt x="36" y="0"/>
                    </a:lnTo>
                    <a:lnTo>
                      <a:pt x="36" y="194"/>
                    </a:lnTo>
                    <a:lnTo>
                      <a:pt x="0" y="1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24825" rIns="90000" bIns="248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2" name="Google Shape;602;p17"/>
              <p:cNvSpPr/>
              <p:nvPr/>
            </p:nvSpPr>
            <p:spPr>
              <a:xfrm>
                <a:off x="2814833" y="5131418"/>
                <a:ext cx="12960" cy="69840"/>
              </a:xfrm>
              <a:custGeom>
                <a:avLst/>
                <a:gdLst/>
                <a:ahLst/>
                <a:cxnLst/>
                <a:rect l="l" t="t" r="r" b="b"/>
                <a:pathLst>
                  <a:path w="36" h="194" extrusionOk="0">
                    <a:moveTo>
                      <a:pt x="0" y="0"/>
                    </a:moveTo>
                    <a:lnTo>
                      <a:pt x="36" y="0"/>
                    </a:lnTo>
                    <a:lnTo>
                      <a:pt x="36" y="194"/>
                    </a:lnTo>
                    <a:lnTo>
                      <a:pt x="0" y="1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24825" rIns="90000" bIns="248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3" name="Google Shape;603;p17"/>
              <p:cNvSpPr/>
              <p:nvPr/>
            </p:nvSpPr>
            <p:spPr>
              <a:xfrm>
                <a:off x="2861993" y="5131418"/>
                <a:ext cx="12960" cy="69840"/>
              </a:xfrm>
              <a:custGeom>
                <a:avLst/>
                <a:gdLst/>
                <a:ahLst/>
                <a:cxnLst/>
                <a:rect l="l" t="t" r="r" b="b"/>
                <a:pathLst>
                  <a:path w="36" h="194" extrusionOk="0">
                    <a:moveTo>
                      <a:pt x="0" y="0"/>
                    </a:moveTo>
                    <a:lnTo>
                      <a:pt x="36" y="0"/>
                    </a:lnTo>
                    <a:lnTo>
                      <a:pt x="36" y="194"/>
                    </a:lnTo>
                    <a:lnTo>
                      <a:pt x="0" y="1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24825" rIns="90000" bIns="248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4" name="Google Shape;604;p17"/>
              <p:cNvSpPr/>
              <p:nvPr/>
            </p:nvSpPr>
            <p:spPr>
              <a:xfrm>
                <a:off x="2909513" y="5131418"/>
                <a:ext cx="12960" cy="69840"/>
              </a:xfrm>
              <a:custGeom>
                <a:avLst/>
                <a:gdLst/>
                <a:ahLst/>
                <a:cxnLst/>
                <a:rect l="l" t="t" r="r" b="b"/>
                <a:pathLst>
                  <a:path w="36" h="194" extrusionOk="0">
                    <a:moveTo>
                      <a:pt x="0" y="0"/>
                    </a:moveTo>
                    <a:lnTo>
                      <a:pt x="36" y="0"/>
                    </a:lnTo>
                    <a:lnTo>
                      <a:pt x="36" y="194"/>
                    </a:lnTo>
                    <a:lnTo>
                      <a:pt x="0" y="1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24825" rIns="90000" bIns="248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17"/>
              <p:cNvSpPr/>
              <p:nvPr/>
            </p:nvSpPr>
            <p:spPr>
              <a:xfrm>
                <a:off x="2956673" y="5131418"/>
                <a:ext cx="12960" cy="69840"/>
              </a:xfrm>
              <a:custGeom>
                <a:avLst/>
                <a:gdLst/>
                <a:ahLst/>
                <a:cxnLst/>
                <a:rect l="l" t="t" r="r" b="b"/>
                <a:pathLst>
                  <a:path w="36" h="194" extrusionOk="0">
                    <a:moveTo>
                      <a:pt x="0" y="0"/>
                    </a:moveTo>
                    <a:lnTo>
                      <a:pt x="36" y="0"/>
                    </a:lnTo>
                    <a:lnTo>
                      <a:pt x="36" y="194"/>
                    </a:lnTo>
                    <a:lnTo>
                      <a:pt x="0" y="1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24825" rIns="90000" bIns="248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6" name="Google Shape;606;p17"/>
              <p:cNvSpPr/>
              <p:nvPr/>
            </p:nvSpPr>
            <p:spPr>
              <a:xfrm>
                <a:off x="3004193" y="5131418"/>
                <a:ext cx="12960" cy="69840"/>
              </a:xfrm>
              <a:custGeom>
                <a:avLst/>
                <a:gdLst/>
                <a:ahLst/>
                <a:cxnLst/>
                <a:rect l="l" t="t" r="r" b="b"/>
                <a:pathLst>
                  <a:path w="36" h="194" extrusionOk="0">
                    <a:moveTo>
                      <a:pt x="0" y="0"/>
                    </a:moveTo>
                    <a:lnTo>
                      <a:pt x="36" y="0"/>
                    </a:lnTo>
                    <a:lnTo>
                      <a:pt x="36" y="194"/>
                    </a:lnTo>
                    <a:lnTo>
                      <a:pt x="0" y="1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24825" rIns="90000" bIns="248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7" name="Google Shape;607;p17"/>
            <p:cNvGrpSpPr/>
            <p:nvPr/>
          </p:nvGrpSpPr>
          <p:grpSpPr>
            <a:xfrm>
              <a:off x="14304935" y="9224376"/>
              <a:ext cx="243613" cy="309803"/>
              <a:chOff x="6589545" y="3902973"/>
              <a:chExt cx="95400" cy="121320"/>
            </a:xfrm>
          </p:grpSpPr>
          <p:sp>
            <p:nvSpPr>
              <p:cNvPr id="608" name="Google Shape;608;p17"/>
              <p:cNvSpPr/>
              <p:nvPr/>
            </p:nvSpPr>
            <p:spPr>
              <a:xfrm>
                <a:off x="6589545" y="3902973"/>
                <a:ext cx="95400" cy="90720"/>
              </a:xfrm>
              <a:custGeom>
                <a:avLst/>
                <a:gdLst/>
                <a:ahLst/>
                <a:cxnLst/>
                <a:rect l="l" t="t" r="r" b="b"/>
                <a:pathLst>
                  <a:path w="265" h="252" extrusionOk="0">
                    <a:moveTo>
                      <a:pt x="64" y="252"/>
                    </a:moveTo>
                    <a:lnTo>
                      <a:pt x="265" y="252"/>
                    </a:lnTo>
                    <a:lnTo>
                      <a:pt x="201" y="0"/>
                    </a:lnTo>
                    <a:lnTo>
                      <a:pt x="0" y="0"/>
                    </a:lnTo>
                    <a:lnTo>
                      <a:pt x="64" y="25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17"/>
              <p:cNvSpPr/>
              <p:nvPr/>
            </p:nvSpPr>
            <p:spPr>
              <a:xfrm>
                <a:off x="6593865" y="3902973"/>
                <a:ext cx="90000" cy="86760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41" extrusionOk="0">
                    <a:moveTo>
                      <a:pt x="60" y="241"/>
                    </a:moveTo>
                    <a:lnTo>
                      <a:pt x="250" y="241"/>
                    </a:lnTo>
                    <a:lnTo>
                      <a:pt x="189" y="0"/>
                    </a:lnTo>
                    <a:lnTo>
                      <a:pt x="0" y="0"/>
                    </a:lnTo>
                    <a:lnTo>
                      <a:pt x="60" y="24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1750" rIns="90000" bIns="417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17"/>
              <p:cNvSpPr/>
              <p:nvPr/>
            </p:nvSpPr>
            <p:spPr>
              <a:xfrm>
                <a:off x="665074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17"/>
              <p:cNvSpPr/>
              <p:nvPr/>
            </p:nvSpPr>
            <p:spPr>
              <a:xfrm>
                <a:off x="662986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2" name="Google Shape;612;p17"/>
              <p:cNvSpPr/>
              <p:nvPr/>
            </p:nvSpPr>
            <p:spPr>
              <a:xfrm>
                <a:off x="660898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17"/>
              <p:cNvSpPr/>
              <p:nvPr/>
            </p:nvSpPr>
            <p:spPr>
              <a:xfrm>
                <a:off x="6657585" y="3963093"/>
                <a:ext cx="1764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49" h="56" extrusionOk="0">
                    <a:moveTo>
                      <a:pt x="13" y="56"/>
                    </a:moveTo>
                    <a:lnTo>
                      <a:pt x="49" y="56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13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17"/>
              <p:cNvSpPr/>
              <p:nvPr/>
            </p:nvSpPr>
            <p:spPr>
              <a:xfrm>
                <a:off x="6636705" y="3963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5" name="Google Shape;615;p17"/>
              <p:cNvSpPr/>
              <p:nvPr/>
            </p:nvSpPr>
            <p:spPr>
              <a:xfrm>
                <a:off x="6615825" y="3963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6" name="Google Shape;616;p17"/>
              <p:cNvSpPr/>
              <p:nvPr/>
            </p:nvSpPr>
            <p:spPr>
              <a:xfrm>
                <a:off x="664390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17"/>
              <p:cNvSpPr/>
              <p:nvPr/>
            </p:nvSpPr>
            <p:spPr>
              <a:xfrm>
                <a:off x="662302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17"/>
              <p:cNvSpPr/>
              <p:nvPr/>
            </p:nvSpPr>
            <p:spPr>
              <a:xfrm>
                <a:off x="660214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17"/>
              <p:cNvSpPr/>
              <p:nvPr/>
            </p:nvSpPr>
            <p:spPr>
              <a:xfrm>
                <a:off x="6658305" y="3993693"/>
                <a:ext cx="252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" h="85" extrusionOk="0">
                    <a:moveTo>
                      <a:pt x="0" y="0"/>
                    </a:moveTo>
                    <a:lnTo>
                      <a:pt x="7" y="0"/>
                    </a:lnTo>
                    <a:lnTo>
                      <a:pt x="7" y="85"/>
                    </a:lnTo>
                    <a:lnTo>
                      <a:pt x="0" y="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17"/>
              <p:cNvSpPr/>
              <p:nvPr/>
            </p:nvSpPr>
            <p:spPr>
              <a:xfrm>
                <a:off x="6630945" y="3993693"/>
                <a:ext cx="252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" h="85" extrusionOk="0">
                    <a:moveTo>
                      <a:pt x="0" y="0"/>
                    </a:moveTo>
                    <a:lnTo>
                      <a:pt x="7" y="0"/>
                    </a:lnTo>
                    <a:lnTo>
                      <a:pt x="7" y="85"/>
                    </a:lnTo>
                    <a:lnTo>
                      <a:pt x="0" y="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1" name="Google Shape;621;p17"/>
            <p:cNvGrpSpPr/>
            <p:nvPr/>
          </p:nvGrpSpPr>
          <p:grpSpPr>
            <a:xfrm>
              <a:off x="14667435" y="9309864"/>
              <a:ext cx="243613" cy="309803"/>
              <a:chOff x="6589545" y="3902973"/>
              <a:chExt cx="95400" cy="121320"/>
            </a:xfrm>
          </p:grpSpPr>
          <p:sp>
            <p:nvSpPr>
              <p:cNvPr id="622" name="Google Shape;622;p17"/>
              <p:cNvSpPr/>
              <p:nvPr/>
            </p:nvSpPr>
            <p:spPr>
              <a:xfrm>
                <a:off x="6589545" y="3902973"/>
                <a:ext cx="95400" cy="90720"/>
              </a:xfrm>
              <a:custGeom>
                <a:avLst/>
                <a:gdLst/>
                <a:ahLst/>
                <a:cxnLst/>
                <a:rect l="l" t="t" r="r" b="b"/>
                <a:pathLst>
                  <a:path w="265" h="252" extrusionOk="0">
                    <a:moveTo>
                      <a:pt x="64" y="252"/>
                    </a:moveTo>
                    <a:lnTo>
                      <a:pt x="265" y="252"/>
                    </a:lnTo>
                    <a:lnTo>
                      <a:pt x="201" y="0"/>
                    </a:lnTo>
                    <a:lnTo>
                      <a:pt x="0" y="0"/>
                    </a:lnTo>
                    <a:lnTo>
                      <a:pt x="64" y="25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17"/>
              <p:cNvSpPr/>
              <p:nvPr/>
            </p:nvSpPr>
            <p:spPr>
              <a:xfrm>
                <a:off x="6593865" y="3902973"/>
                <a:ext cx="90000" cy="86760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41" extrusionOk="0">
                    <a:moveTo>
                      <a:pt x="60" y="241"/>
                    </a:moveTo>
                    <a:lnTo>
                      <a:pt x="250" y="241"/>
                    </a:lnTo>
                    <a:lnTo>
                      <a:pt x="189" y="0"/>
                    </a:lnTo>
                    <a:lnTo>
                      <a:pt x="0" y="0"/>
                    </a:lnTo>
                    <a:lnTo>
                      <a:pt x="60" y="24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1750" rIns="90000" bIns="417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17"/>
              <p:cNvSpPr/>
              <p:nvPr/>
            </p:nvSpPr>
            <p:spPr>
              <a:xfrm>
                <a:off x="665074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17"/>
              <p:cNvSpPr/>
              <p:nvPr/>
            </p:nvSpPr>
            <p:spPr>
              <a:xfrm>
                <a:off x="662986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17"/>
              <p:cNvSpPr/>
              <p:nvPr/>
            </p:nvSpPr>
            <p:spPr>
              <a:xfrm>
                <a:off x="660898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17"/>
              <p:cNvSpPr/>
              <p:nvPr/>
            </p:nvSpPr>
            <p:spPr>
              <a:xfrm>
                <a:off x="6657585" y="3963093"/>
                <a:ext cx="1764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49" h="56" extrusionOk="0">
                    <a:moveTo>
                      <a:pt x="13" y="56"/>
                    </a:moveTo>
                    <a:lnTo>
                      <a:pt x="49" y="56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13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17"/>
              <p:cNvSpPr/>
              <p:nvPr/>
            </p:nvSpPr>
            <p:spPr>
              <a:xfrm>
                <a:off x="6636705" y="3963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17"/>
              <p:cNvSpPr/>
              <p:nvPr/>
            </p:nvSpPr>
            <p:spPr>
              <a:xfrm>
                <a:off x="6615825" y="3963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17"/>
              <p:cNvSpPr/>
              <p:nvPr/>
            </p:nvSpPr>
            <p:spPr>
              <a:xfrm>
                <a:off x="664390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17"/>
              <p:cNvSpPr/>
              <p:nvPr/>
            </p:nvSpPr>
            <p:spPr>
              <a:xfrm>
                <a:off x="662302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17"/>
              <p:cNvSpPr/>
              <p:nvPr/>
            </p:nvSpPr>
            <p:spPr>
              <a:xfrm>
                <a:off x="660214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17"/>
              <p:cNvSpPr/>
              <p:nvPr/>
            </p:nvSpPr>
            <p:spPr>
              <a:xfrm>
                <a:off x="6658305" y="3993693"/>
                <a:ext cx="252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" h="85" extrusionOk="0">
                    <a:moveTo>
                      <a:pt x="0" y="0"/>
                    </a:moveTo>
                    <a:lnTo>
                      <a:pt x="7" y="0"/>
                    </a:lnTo>
                    <a:lnTo>
                      <a:pt x="7" y="85"/>
                    </a:lnTo>
                    <a:lnTo>
                      <a:pt x="0" y="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17"/>
              <p:cNvSpPr/>
              <p:nvPr/>
            </p:nvSpPr>
            <p:spPr>
              <a:xfrm>
                <a:off x="6630945" y="3993693"/>
                <a:ext cx="252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" h="85" extrusionOk="0">
                    <a:moveTo>
                      <a:pt x="0" y="0"/>
                    </a:moveTo>
                    <a:lnTo>
                      <a:pt x="7" y="0"/>
                    </a:lnTo>
                    <a:lnTo>
                      <a:pt x="7" y="85"/>
                    </a:lnTo>
                    <a:lnTo>
                      <a:pt x="0" y="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35" name="Google Shape;635;p17"/>
            <p:cNvGrpSpPr/>
            <p:nvPr/>
          </p:nvGrpSpPr>
          <p:grpSpPr>
            <a:xfrm>
              <a:off x="12812020" y="8888226"/>
              <a:ext cx="178343" cy="619606"/>
              <a:chOff x="7630305" y="3209973"/>
              <a:chExt cx="69840" cy="242640"/>
            </a:xfrm>
          </p:grpSpPr>
          <p:sp>
            <p:nvSpPr>
              <p:cNvPr id="636" name="Google Shape;636;p17"/>
              <p:cNvSpPr/>
              <p:nvPr/>
            </p:nvSpPr>
            <p:spPr>
              <a:xfrm>
                <a:off x="7630305" y="3209973"/>
                <a:ext cx="69840" cy="144000"/>
              </a:xfrm>
              <a:custGeom>
                <a:avLst/>
                <a:gdLst/>
                <a:ahLst/>
                <a:cxnLst/>
                <a:rect l="l" t="t" r="r" b="b"/>
                <a:pathLst>
                  <a:path w="194" h="400" extrusionOk="0">
                    <a:moveTo>
                      <a:pt x="179" y="196"/>
                    </a:moveTo>
                    <a:lnTo>
                      <a:pt x="97" y="0"/>
                    </a:lnTo>
                    <a:lnTo>
                      <a:pt x="14" y="196"/>
                    </a:lnTo>
                    <a:cubicBezTo>
                      <a:pt x="-9" y="250"/>
                      <a:pt x="-4" y="312"/>
                      <a:pt x="28" y="362"/>
                    </a:cubicBezTo>
                    <a:lnTo>
                      <a:pt x="28" y="362"/>
                    </a:lnTo>
                    <a:cubicBezTo>
                      <a:pt x="60" y="412"/>
                      <a:pt x="133" y="412"/>
                      <a:pt x="165" y="362"/>
                    </a:cubicBezTo>
                    <a:lnTo>
                      <a:pt x="165" y="362"/>
                    </a:lnTo>
                    <a:cubicBezTo>
                      <a:pt x="197" y="312"/>
                      <a:pt x="202" y="250"/>
                      <a:pt x="179" y="19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17"/>
              <p:cNvSpPr/>
              <p:nvPr/>
            </p:nvSpPr>
            <p:spPr>
              <a:xfrm>
                <a:off x="7663785" y="3292413"/>
                <a:ext cx="2520" cy="160200"/>
              </a:xfrm>
              <a:custGeom>
                <a:avLst/>
                <a:gdLst/>
                <a:ahLst/>
                <a:cxnLst/>
                <a:rect l="l" t="t" r="r" b="b"/>
                <a:pathLst>
                  <a:path w="7" h="445" extrusionOk="0">
                    <a:moveTo>
                      <a:pt x="0" y="0"/>
                    </a:moveTo>
                    <a:lnTo>
                      <a:pt x="7" y="0"/>
                    </a:lnTo>
                    <a:lnTo>
                      <a:pt x="7" y="445"/>
                    </a:lnTo>
                    <a:lnTo>
                      <a:pt x="0" y="44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38" name="Google Shape;638;p17"/>
            <p:cNvGrpSpPr/>
            <p:nvPr/>
          </p:nvGrpSpPr>
          <p:grpSpPr>
            <a:xfrm>
              <a:off x="12930609" y="9051861"/>
              <a:ext cx="149845" cy="524918"/>
              <a:chOff x="7676745" y="3274053"/>
              <a:chExt cx="58680" cy="205560"/>
            </a:xfrm>
          </p:grpSpPr>
          <p:sp>
            <p:nvSpPr>
              <p:cNvPr id="639" name="Google Shape;639;p17"/>
              <p:cNvSpPr/>
              <p:nvPr/>
            </p:nvSpPr>
            <p:spPr>
              <a:xfrm>
                <a:off x="7676745" y="3274052"/>
                <a:ext cx="58680" cy="122040"/>
              </a:xfrm>
              <a:custGeom>
                <a:avLst/>
                <a:gdLst/>
                <a:ahLst/>
                <a:cxnLst/>
                <a:rect l="l" t="t" r="r" b="b"/>
                <a:pathLst>
                  <a:path w="163" h="339" extrusionOk="0">
                    <a:moveTo>
                      <a:pt x="151" y="166"/>
                    </a:moveTo>
                    <a:lnTo>
                      <a:pt x="81" y="0"/>
                    </a:lnTo>
                    <a:lnTo>
                      <a:pt x="11" y="166"/>
                    </a:lnTo>
                    <a:cubicBezTo>
                      <a:pt x="-8" y="212"/>
                      <a:pt x="-4" y="264"/>
                      <a:pt x="23" y="306"/>
                    </a:cubicBezTo>
                    <a:lnTo>
                      <a:pt x="23" y="306"/>
                    </a:lnTo>
                    <a:cubicBezTo>
                      <a:pt x="50" y="349"/>
                      <a:pt x="112" y="349"/>
                      <a:pt x="139" y="306"/>
                    </a:cubicBezTo>
                    <a:lnTo>
                      <a:pt x="139" y="306"/>
                    </a:lnTo>
                    <a:cubicBezTo>
                      <a:pt x="166" y="264"/>
                      <a:pt x="171" y="212"/>
                      <a:pt x="151" y="1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0" name="Google Shape;640;p17"/>
              <p:cNvSpPr/>
              <p:nvPr/>
            </p:nvSpPr>
            <p:spPr>
              <a:xfrm>
                <a:off x="7704825" y="3343893"/>
                <a:ext cx="2520" cy="135720"/>
              </a:xfrm>
              <a:custGeom>
                <a:avLst/>
                <a:gdLst/>
                <a:ahLst/>
                <a:cxnLst/>
                <a:rect l="l" t="t" r="r" b="b"/>
                <a:pathLst>
                  <a:path w="7" h="377" extrusionOk="0">
                    <a:moveTo>
                      <a:pt x="0" y="0"/>
                    </a:moveTo>
                    <a:lnTo>
                      <a:pt x="7" y="0"/>
                    </a:lnTo>
                    <a:lnTo>
                      <a:pt x="7" y="377"/>
                    </a:lnTo>
                    <a:lnTo>
                      <a:pt x="0" y="3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_1"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18"/>
          <p:cNvSpPr txBox="1">
            <a:spLocks noGrp="1"/>
          </p:cNvSpPr>
          <p:nvPr>
            <p:ph type="title"/>
          </p:nvPr>
        </p:nvSpPr>
        <p:spPr>
          <a:xfrm>
            <a:off x="713225" y="2317100"/>
            <a:ext cx="2192100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43" name="Google Shape;643;p18"/>
          <p:cNvSpPr txBox="1">
            <a:spLocks noGrp="1"/>
          </p:cNvSpPr>
          <p:nvPr>
            <p:ph type="subTitle" idx="1"/>
          </p:nvPr>
        </p:nvSpPr>
        <p:spPr>
          <a:xfrm>
            <a:off x="713225" y="3369200"/>
            <a:ext cx="2192100" cy="12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44" name="Google Shape;644;p18"/>
          <p:cNvSpPr>
            <a:spLocks noGrp="1"/>
          </p:cNvSpPr>
          <p:nvPr>
            <p:ph type="pic" idx="2"/>
          </p:nvPr>
        </p:nvSpPr>
        <p:spPr>
          <a:xfrm>
            <a:off x="5629675" y="547050"/>
            <a:ext cx="2801100" cy="4049400"/>
          </a:xfrm>
          <a:prstGeom prst="rect">
            <a:avLst/>
          </a:prstGeom>
          <a:noFill/>
          <a:ln>
            <a:noFill/>
          </a:ln>
        </p:spPr>
      </p:sp>
      <p:sp>
        <p:nvSpPr>
          <p:cNvPr id="645" name="Google Shape;645;p18"/>
          <p:cNvSpPr>
            <a:spLocks noGrp="1"/>
          </p:cNvSpPr>
          <p:nvPr>
            <p:ph type="pic" idx="3"/>
          </p:nvPr>
        </p:nvSpPr>
        <p:spPr>
          <a:xfrm>
            <a:off x="3149225" y="2310750"/>
            <a:ext cx="2304300" cy="2285700"/>
          </a:xfrm>
          <a:prstGeom prst="rect">
            <a:avLst/>
          </a:prstGeom>
          <a:noFill/>
          <a:ln>
            <a:noFill/>
          </a:ln>
        </p:spPr>
      </p:sp>
      <p:sp>
        <p:nvSpPr>
          <p:cNvPr id="646" name="Google Shape;646;p18"/>
          <p:cNvSpPr>
            <a:spLocks noGrp="1"/>
          </p:cNvSpPr>
          <p:nvPr>
            <p:ph type="pic" idx="4"/>
          </p:nvPr>
        </p:nvSpPr>
        <p:spPr>
          <a:xfrm>
            <a:off x="713225" y="547050"/>
            <a:ext cx="4740300" cy="1587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647" name="Google Shape;647;p18"/>
          <p:cNvGrpSpPr/>
          <p:nvPr/>
        </p:nvGrpSpPr>
        <p:grpSpPr>
          <a:xfrm>
            <a:off x="7922856" y="3015565"/>
            <a:ext cx="1267092" cy="2135497"/>
            <a:chOff x="7922856" y="3015565"/>
            <a:chExt cx="1267092" cy="2135497"/>
          </a:xfrm>
        </p:grpSpPr>
        <p:grpSp>
          <p:nvGrpSpPr>
            <p:cNvPr id="648" name="Google Shape;648;p18"/>
            <p:cNvGrpSpPr/>
            <p:nvPr/>
          </p:nvGrpSpPr>
          <p:grpSpPr>
            <a:xfrm>
              <a:off x="7922860" y="3308545"/>
              <a:ext cx="1267089" cy="1842518"/>
              <a:chOff x="7922860" y="3308545"/>
              <a:chExt cx="1267089" cy="1842518"/>
            </a:xfrm>
          </p:grpSpPr>
          <p:sp>
            <p:nvSpPr>
              <p:cNvPr id="649" name="Google Shape;649;p18"/>
              <p:cNvSpPr/>
              <p:nvPr/>
            </p:nvSpPr>
            <p:spPr>
              <a:xfrm flipH="1">
                <a:off x="7922860" y="4787938"/>
                <a:ext cx="1229050" cy="363125"/>
              </a:xfrm>
              <a:custGeom>
                <a:avLst/>
                <a:gdLst/>
                <a:ahLst/>
                <a:cxnLst/>
                <a:rect l="l" t="t" r="r" b="b"/>
                <a:pathLst>
                  <a:path w="967" h="302" extrusionOk="0">
                    <a:moveTo>
                      <a:pt x="942" y="285"/>
                    </a:moveTo>
                    <a:cubicBezTo>
                      <a:pt x="921" y="269"/>
                      <a:pt x="902" y="250"/>
                      <a:pt x="882" y="231"/>
                    </a:cubicBezTo>
                    <a:cubicBezTo>
                      <a:pt x="846" y="198"/>
                      <a:pt x="806" y="166"/>
                      <a:pt x="759" y="149"/>
                    </a:cubicBezTo>
                    <a:cubicBezTo>
                      <a:pt x="713" y="132"/>
                      <a:pt x="663" y="135"/>
                      <a:pt x="614" y="134"/>
                    </a:cubicBezTo>
                    <a:cubicBezTo>
                      <a:pt x="564" y="134"/>
                      <a:pt x="514" y="129"/>
                      <a:pt x="474" y="97"/>
                    </a:cubicBezTo>
                    <a:cubicBezTo>
                      <a:pt x="455" y="81"/>
                      <a:pt x="437" y="63"/>
                      <a:pt x="417" y="48"/>
                    </a:cubicBezTo>
                    <a:cubicBezTo>
                      <a:pt x="398" y="34"/>
                      <a:pt x="376" y="23"/>
                      <a:pt x="353" y="16"/>
                    </a:cubicBezTo>
                    <a:cubicBezTo>
                      <a:pt x="306" y="1"/>
                      <a:pt x="256" y="-1"/>
                      <a:pt x="207" y="1"/>
                    </a:cubicBezTo>
                    <a:cubicBezTo>
                      <a:pt x="158" y="3"/>
                      <a:pt x="110" y="11"/>
                      <a:pt x="62" y="23"/>
                    </a:cubicBezTo>
                    <a:cubicBezTo>
                      <a:pt x="41" y="29"/>
                      <a:pt x="21" y="36"/>
                      <a:pt x="0" y="43"/>
                    </a:cubicBezTo>
                    <a:lnTo>
                      <a:pt x="0" y="302"/>
                    </a:lnTo>
                    <a:lnTo>
                      <a:pt x="967" y="302"/>
                    </a:lnTo>
                    <a:cubicBezTo>
                      <a:pt x="959" y="297"/>
                      <a:pt x="950" y="291"/>
                      <a:pt x="942" y="28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18"/>
              <p:cNvSpPr/>
              <p:nvPr/>
            </p:nvSpPr>
            <p:spPr>
              <a:xfrm flipH="1">
                <a:off x="8296961" y="4957910"/>
                <a:ext cx="854949" cy="193149"/>
              </a:xfrm>
              <a:custGeom>
                <a:avLst/>
                <a:gdLst/>
                <a:ahLst/>
                <a:cxnLst/>
                <a:rect l="l" t="t" r="r" b="b"/>
                <a:pathLst>
                  <a:path w="967" h="302" extrusionOk="0">
                    <a:moveTo>
                      <a:pt x="942" y="285"/>
                    </a:moveTo>
                    <a:cubicBezTo>
                      <a:pt x="921" y="269"/>
                      <a:pt x="902" y="250"/>
                      <a:pt x="882" y="231"/>
                    </a:cubicBezTo>
                    <a:cubicBezTo>
                      <a:pt x="846" y="198"/>
                      <a:pt x="806" y="166"/>
                      <a:pt x="759" y="149"/>
                    </a:cubicBezTo>
                    <a:cubicBezTo>
                      <a:pt x="713" y="132"/>
                      <a:pt x="663" y="135"/>
                      <a:pt x="614" y="134"/>
                    </a:cubicBezTo>
                    <a:cubicBezTo>
                      <a:pt x="564" y="134"/>
                      <a:pt x="514" y="129"/>
                      <a:pt x="474" y="97"/>
                    </a:cubicBezTo>
                    <a:cubicBezTo>
                      <a:pt x="455" y="81"/>
                      <a:pt x="437" y="63"/>
                      <a:pt x="417" y="48"/>
                    </a:cubicBezTo>
                    <a:cubicBezTo>
                      <a:pt x="398" y="34"/>
                      <a:pt x="376" y="23"/>
                      <a:pt x="353" y="16"/>
                    </a:cubicBezTo>
                    <a:cubicBezTo>
                      <a:pt x="306" y="1"/>
                      <a:pt x="256" y="-1"/>
                      <a:pt x="207" y="1"/>
                    </a:cubicBezTo>
                    <a:cubicBezTo>
                      <a:pt x="158" y="3"/>
                      <a:pt x="110" y="11"/>
                      <a:pt x="62" y="23"/>
                    </a:cubicBezTo>
                    <a:cubicBezTo>
                      <a:pt x="41" y="29"/>
                      <a:pt x="21" y="36"/>
                      <a:pt x="0" y="43"/>
                    </a:cubicBezTo>
                    <a:lnTo>
                      <a:pt x="0" y="302"/>
                    </a:lnTo>
                    <a:lnTo>
                      <a:pt x="967" y="302"/>
                    </a:lnTo>
                    <a:cubicBezTo>
                      <a:pt x="959" y="297"/>
                      <a:pt x="950" y="291"/>
                      <a:pt x="942" y="285"/>
                    </a:cubicBezTo>
                    <a:close/>
                  </a:path>
                </a:pathLst>
              </a:custGeom>
              <a:solidFill>
                <a:srgbClr val="7FC46C">
                  <a:alpha val="6266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51" name="Google Shape;651;p18"/>
              <p:cNvGrpSpPr/>
              <p:nvPr/>
            </p:nvGrpSpPr>
            <p:grpSpPr>
              <a:xfrm flipH="1">
                <a:off x="8510562" y="3308545"/>
                <a:ext cx="679386" cy="1712716"/>
                <a:chOff x="7507545" y="2268573"/>
                <a:chExt cx="266040" cy="670680"/>
              </a:xfrm>
            </p:grpSpPr>
            <p:sp>
              <p:nvSpPr>
                <p:cNvPr id="652" name="Google Shape;652;p18"/>
                <p:cNvSpPr/>
                <p:nvPr/>
              </p:nvSpPr>
              <p:spPr>
                <a:xfrm>
                  <a:off x="7583865" y="2442813"/>
                  <a:ext cx="28440" cy="28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79" extrusionOk="0">
                      <a:moveTo>
                        <a:pt x="0" y="39"/>
                      </a:moveTo>
                      <a:cubicBezTo>
                        <a:pt x="0" y="61"/>
                        <a:pt x="18" y="79"/>
                        <a:pt x="39" y="79"/>
                      </a:cubicBezTo>
                      <a:cubicBezTo>
                        <a:pt x="61" y="79"/>
                        <a:pt x="79" y="61"/>
                        <a:pt x="79" y="39"/>
                      </a:cubicBezTo>
                      <a:cubicBezTo>
                        <a:pt x="79" y="18"/>
                        <a:pt x="61" y="0"/>
                        <a:pt x="39" y="0"/>
                      </a:cubicBezTo>
                      <a:cubicBezTo>
                        <a:pt x="18" y="0"/>
                        <a:pt x="0" y="18"/>
                        <a:pt x="0" y="3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18"/>
                <p:cNvSpPr/>
                <p:nvPr/>
              </p:nvSpPr>
              <p:spPr>
                <a:xfrm>
                  <a:off x="7597905" y="2442813"/>
                  <a:ext cx="42480" cy="28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79" extrusionOk="0">
                      <a:moveTo>
                        <a:pt x="0" y="0"/>
                      </a:moveTo>
                      <a:lnTo>
                        <a:pt x="118" y="0"/>
                      </a:lnTo>
                      <a:lnTo>
                        <a:pt x="118" y="79"/>
                      </a:lnTo>
                      <a:lnTo>
                        <a:pt x="0" y="7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18"/>
                <p:cNvSpPr/>
                <p:nvPr/>
              </p:nvSpPr>
              <p:spPr>
                <a:xfrm>
                  <a:off x="7626345" y="2442813"/>
                  <a:ext cx="28440" cy="28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79" extrusionOk="0">
                      <a:moveTo>
                        <a:pt x="0" y="39"/>
                      </a:moveTo>
                      <a:cubicBezTo>
                        <a:pt x="0" y="61"/>
                        <a:pt x="18" y="79"/>
                        <a:pt x="39" y="79"/>
                      </a:cubicBezTo>
                      <a:cubicBezTo>
                        <a:pt x="61" y="79"/>
                        <a:pt x="79" y="61"/>
                        <a:pt x="79" y="39"/>
                      </a:cubicBezTo>
                      <a:cubicBezTo>
                        <a:pt x="79" y="18"/>
                        <a:pt x="61" y="0"/>
                        <a:pt x="39" y="0"/>
                      </a:cubicBezTo>
                      <a:cubicBezTo>
                        <a:pt x="18" y="0"/>
                        <a:pt x="0" y="18"/>
                        <a:pt x="0" y="3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18"/>
                <p:cNvSpPr/>
                <p:nvPr/>
              </p:nvSpPr>
              <p:spPr>
                <a:xfrm>
                  <a:off x="7596105" y="2468732"/>
                  <a:ext cx="46440" cy="470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1307" extrusionOk="0">
                      <a:moveTo>
                        <a:pt x="129" y="1307"/>
                      </a:moveTo>
                      <a:lnTo>
                        <a:pt x="0" y="1307"/>
                      </a:lnTo>
                      <a:lnTo>
                        <a:pt x="30" y="0"/>
                      </a:lnTo>
                      <a:lnTo>
                        <a:pt x="99" y="0"/>
                      </a:lnTo>
                      <a:lnTo>
                        <a:pt x="129" y="1307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6" name="Google Shape;656;p18"/>
                <p:cNvSpPr/>
                <p:nvPr/>
              </p:nvSpPr>
              <p:spPr>
                <a:xfrm>
                  <a:off x="7614465" y="2268573"/>
                  <a:ext cx="25920" cy="188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" h="523" extrusionOk="0">
                      <a:moveTo>
                        <a:pt x="72" y="523"/>
                      </a:moveTo>
                      <a:lnTo>
                        <a:pt x="72" y="0"/>
                      </a:lnTo>
                      <a:lnTo>
                        <a:pt x="0" y="280"/>
                      </a:lnTo>
                      <a:lnTo>
                        <a:pt x="72" y="523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p18"/>
                <p:cNvSpPr/>
                <p:nvPr/>
              </p:nvSpPr>
              <p:spPr>
                <a:xfrm>
                  <a:off x="7507545" y="2456853"/>
                  <a:ext cx="132840" cy="13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" h="370" extrusionOk="0">
                      <a:moveTo>
                        <a:pt x="369" y="0"/>
                      </a:moveTo>
                      <a:lnTo>
                        <a:pt x="0" y="370"/>
                      </a:lnTo>
                      <a:lnTo>
                        <a:pt x="249" y="223"/>
                      </a:lnTo>
                      <a:lnTo>
                        <a:pt x="369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p18"/>
                <p:cNvSpPr/>
                <p:nvPr/>
              </p:nvSpPr>
              <p:spPr>
                <a:xfrm>
                  <a:off x="7640385" y="2456853"/>
                  <a:ext cx="133200" cy="13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" h="370" extrusionOk="0">
                      <a:moveTo>
                        <a:pt x="370" y="370"/>
                      </a:moveTo>
                      <a:lnTo>
                        <a:pt x="0" y="0"/>
                      </a:lnTo>
                      <a:lnTo>
                        <a:pt x="249" y="147"/>
                      </a:lnTo>
                      <a:lnTo>
                        <a:pt x="370" y="37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59" name="Google Shape;659;p18"/>
              <p:cNvGrpSpPr/>
              <p:nvPr/>
            </p:nvGrpSpPr>
            <p:grpSpPr>
              <a:xfrm>
                <a:off x="8575085" y="4301556"/>
                <a:ext cx="172828" cy="604897"/>
                <a:chOff x="7069785" y="3277293"/>
                <a:chExt cx="67680" cy="236880"/>
              </a:xfrm>
            </p:grpSpPr>
            <p:sp>
              <p:nvSpPr>
                <p:cNvPr id="660" name="Google Shape;660;p18"/>
                <p:cNvSpPr/>
                <p:nvPr/>
              </p:nvSpPr>
              <p:spPr>
                <a:xfrm>
                  <a:off x="7069785" y="3277293"/>
                  <a:ext cx="67680" cy="14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390" extrusionOk="0">
                      <a:moveTo>
                        <a:pt x="174" y="191"/>
                      </a:moveTo>
                      <a:lnTo>
                        <a:pt x="93" y="0"/>
                      </a:lnTo>
                      <a:lnTo>
                        <a:pt x="13" y="191"/>
                      </a:lnTo>
                      <a:cubicBezTo>
                        <a:pt x="-9" y="244"/>
                        <a:pt x="-4" y="305"/>
                        <a:pt x="27" y="353"/>
                      </a:cubicBezTo>
                      <a:lnTo>
                        <a:pt x="27" y="353"/>
                      </a:lnTo>
                      <a:cubicBezTo>
                        <a:pt x="58" y="402"/>
                        <a:pt x="129" y="402"/>
                        <a:pt x="160" y="353"/>
                      </a:cubicBezTo>
                      <a:lnTo>
                        <a:pt x="160" y="353"/>
                      </a:lnTo>
                      <a:cubicBezTo>
                        <a:pt x="191" y="305"/>
                        <a:pt x="196" y="244"/>
                        <a:pt x="174" y="19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18"/>
                <p:cNvSpPr/>
                <p:nvPr/>
              </p:nvSpPr>
              <p:spPr>
                <a:xfrm>
                  <a:off x="7102185" y="3357573"/>
                  <a:ext cx="2520" cy="15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435" extrusionOk="0">
                      <a:moveTo>
                        <a:pt x="0" y="0"/>
                      </a:moveTo>
                      <a:lnTo>
                        <a:pt x="7" y="0"/>
                      </a:lnTo>
                      <a:lnTo>
                        <a:pt x="7" y="435"/>
                      </a:lnTo>
                      <a:lnTo>
                        <a:pt x="0" y="43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62" name="Google Shape;662;p18"/>
            <p:cNvGrpSpPr/>
            <p:nvPr/>
          </p:nvGrpSpPr>
          <p:grpSpPr>
            <a:xfrm>
              <a:off x="7922856" y="3015565"/>
              <a:ext cx="1176751" cy="1793500"/>
              <a:chOff x="12179479" y="-1685965"/>
              <a:chExt cx="1357111" cy="2068389"/>
            </a:xfrm>
          </p:grpSpPr>
          <p:sp>
            <p:nvSpPr>
              <p:cNvPr id="663" name="Google Shape;663;p18"/>
              <p:cNvSpPr/>
              <p:nvPr/>
            </p:nvSpPr>
            <p:spPr>
              <a:xfrm>
                <a:off x="12933513" y="-1685965"/>
                <a:ext cx="603077" cy="158124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72" extrusionOk="0">
                    <a:moveTo>
                      <a:pt x="614" y="85"/>
                    </a:moveTo>
                    <a:cubicBezTo>
                      <a:pt x="601" y="85"/>
                      <a:pt x="586" y="88"/>
                      <a:pt x="571" y="93"/>
                    </a:cubicBezTo>
                    <a:cubicBezTo>
                      <a:pt x="606" y="41"/>
                      <a:pt x="594" y="0"/>
                      <a:pt x="540" y="0"/>
                    </a:cubicBezTo>
                    <a:cubicBezTo>
                      <a:pt x="494" y="0"/>
                      <a:pt x="432" y="28"/>
                      <a:pt x="384" y="68"/>
                    </a:cubicBezTo>
                    <a:cubicBezTo>
                      <a:pt x="396" y="36"/>
                      <a:pt x="381" y="13"/>
                      <a:pt x="343" y="13"/>
                    </a:cubicBezTo>
                    <a:cubicBezTo>
                      <a:pt x="290" y="13"/>
                      <a:pt x="213" y="55"/>
                      <a:pt x="171" y="108"/>
                    </a:cubicBezTo>
                    <a:cubicBezTo>
                      <a:pt x="170" y="109"/>
                      <a:pt x="169" y="111"/>
                      <a:pt x="167" y="112"/>
                    </a:cubicBezTo>
                    <a:cubicBezTo>
                      <a:pt x="162" y="103"/>
                      <a:pt x="152" y="98"/>
                      <a:pt x="135" y="98"/>
                    </a:cubicBezTo>
                    <a:cubicBezTo>
                      <a:pt x="94" y="98"/>
                      <a:pt x="34" y="131"/>
                      <a:pt x="0" y="172"/>
                    </a:cubicBezTo>
                    <a:lnTo>
                      <a:pt x="630" y="172"/>
                    </a:lnTo>
                    <a:cubicBezTo>
                      <a:pt x="670" y="124"/>
                      <a:pt x="662" y="85"/>
                      <a:pt x="614" y="8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16900" rIns="90000" bIns="169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18"/>
              <p:cNvSpPr/>
              <p:nvPr/>
            </p:nvSpPr>
            <p:spPr>
              <a:xfrm>
                <a:off x="12179479" y="282217"/>
                <a:ext cx="382439" cy="100206"/>
              </a:xfrm>
              <a:custGeom>
                <a:avLst/>
                <a:gdLst/>
                <a:ahLst/>
                <a:cxnLst/>
                <a:rect l="l" t="t" r="r" b="b"/>
                <a:pathLst>
                  <a:path w="416" h="109" extrusionOk="0">
                    <a:moveTo>
                      <a:pt x="390" y="54"/>
                    </a:moveTo>
                    <a:cubicBezTo>
                      <a:pt x="381" y="54"/>
                      <a:pt x="372" y="56"/>
                      <a:pt x="362" y="59"/>
                    </a:cubicBezTo>
                    <a:cubicBezTo>
                      <a:pt x="385" y="26"/>
                      <a:pt x="377" y="0"/>
                      <a:pt x="342" y="0"/>
                    </a:cubicBezTo>
                    <a:cubicBezTo>
                      <a:pt x="313" y="0"/>
                      <a:pt x="274" y="18"/>
                      <a:pt x="244" y="43"/>
                    </a:cubicBezTo>
                    <a:cubicBezTo>
                      <a:pt x="251" y="23"/>
                      <a:pt x="242" y="8"/>
                      <a:pt x="218" y="8"/>
                    </a:cubicBezTo>
                    <a:cubicBezTo>
                      <a:pt x="184" y="8"/>
                      <a:pt x="136" y="35"/>
                      <a:pt x="109" y="68"/>
                    </a:cubicBezTo>
                    <a:cubicBezTo>
                      <a:pt x="108" y="69"/>
                      <a:pt x="107" y="70"/>
                      <a:pt x="106" y="71"/>
                    </a:cubicBezTo>
                    <a:cubicBezTo>
                      <a:pt x="103" y="65"/>
                      <a:pt x="96" y="62"/>
                      <a:pt x="86" y="62"/>
                    </a:cubicBezTo>
                    <a:cubicBezTo>
                      <a:pt x="60" y="62"/>
                      <a:pt x="22" y="83"/>
                      <a:pt x="0" y="109"/>
                    </a:cubicBezTo>
                    <a:lnTo>
                      <a:pt x="400" y="109"/>
                    </a:lnTo>
                    <a:cubicBezTo>
                      <a:pt x="425" y="79"/>
                      <a:pt x="420" y="54"/>
                      <a:pt x="390" y="5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65" name="Google Shape;665;p18"/>
          <p:cNvSpPr/>
          <p:nvPr/>
        </p:nvSpPr>
        <p:spPr>
          <a:xfrm>
            <a:off x="96104" y="212190"/>
            <a:ext cx="522929" cy="137109"/>
          </a:xfrm>
          <a:custGeom>
            <a:avLst/>
            <a:gdLst/>
            <a:ahLst/>
            <a:cxnLst/>
            <a:rect l="l" t="t" r="r" b="b"/>
            <a:pathLst>
              <a:path w="656" h="172" extrusionOk="0">
                <a:moveTo>
                  <a:pt x="614" y="85"/>
                </a:moveTo>
                <a:cubicBezTo>
                  <a:pt x="601" y="85"/>
                  <a:pt x="586" y="88"/>
                  <a:pt x="571" y="93"/>
                </a:cubicBezTo>
                <a:cubicBezTo>
                  <a:pt x="606" y="41"/>
                  <a:pt x="594" y="0"/>
                  <a:pt x="540" y="0"/>
                </a:cubicBezTo>
                <a:cubicBezTo>
                  <a:pt x="494" y="0"/>
                  <a:pt x="432" y="28"/>
                  <a:pt x="384" y="68"/>
                </a:cubicBezTo>
                <a:cubicBezTo>
                  <a:pt x="396" y="36"/>
                  <a:pt x="381" y="13"/>
                  <a:pt x="343" y="13"/>
                </a:cubicBezTo>
                <a:cubicBezTo>
                  <a:pt x="290" y="13"/>
                  <a:pt x="213" y="55"/>
                  <a:pt x="171" y="108"/>
                </a:cubicBezTo>
                <a:cubicBezTo>
                  <a:pt x="170" y="109"/>
                  <a:pt x="169" y="111"/>
                  <a:pt x="167" y="112"/>
                </a:cubicBezTo>
                <a:cubicBezTo>
                  <a:pt x="162" y="103"/>
                  <a:pt x="152" y="98"/>
                  <a:pt x="135" y="98"/>
                </a:cubicBezTo>
                <a:cubicBezTo>
                  <a:pt x="94" y="98"/>
                  <a:pt x="34" y="131"/>
                  <a:pt x="0" y="172"/>
                </a:cubicBezTo>
                <a:lnTo>
                  <a:pt x="630" y="172"/>
                </a:lnTo>
                <a:cubicBezTo>
                  <a:pt x="670" y="124"/>
                  <a:pt x="662" y="85"/>
                  <a:pt x="614" y="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0000" tIns="16900" rIns="90000" bIns="169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19"/>
          <p:cNvSpPr txBox="1">
            <a:spLocks noGrp="1"/>
          </p:cNvSpPr>
          <p:nvPr>
            <p:ph type="subTitle" idx="1"/>
          </p:nvPr>
        </p:nvSpPr>
        <p:spPr>
          <a:xfrm>
            <a:off x="719900" y="2445007"/>
            <a:ext cx="2305500" cy="18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69" name="Google Shape;669;p19"/>
          <p:cNvSpPr txBox="1">
            <a:spLocks noGrp="1"/>
          </p:cNvSpPr>
          <p:nvPr>
            <p:ph type="subTitle" idx="2"/>
          </p:nvPr>
        </p:nvSpPr>
        <p:spPr>
          <a:xfrm>
            <a:off x="3419124" y="2445007"/>
            <a:ext cx="2305500" cy="18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19"/>
          <p:cNvSpPr txBox="1">
            <a:spLocks noGrp="1"/>
          </p:cNvSpPr>
          <p:nvPr>
            <p:ph type="subTitle" idx="3"/>
          </p:nvPr>
        </p:nvSpPr>
        <p:spPr>
          <a:xfrm>
            <a:off x="6118347" y="2445007"/>
            <a:ext cx="2305500" cy="18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19"/>
          <p:cNvSpPr txBox="1">
            <a:spLocks noGrp="1"/>
          </p:cNvSpPr>
          <p:nvPr>
            <p:ph type="subTitle" idx="4"/>
          </p:nvPr>
        </p:nvSpPr>
        <p:spPr>
          <a:xfrm>
            <a:off x="719900" y="2028775"/>
            <a:ext cx="2305500" cy="44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672" name="Google Shape;672;p19"/>
          <p:cNvSpPr txBox="1">
            <a:spLocks noGrp="1"/>
          </p:cNvSpPr>
          <p:nvPr>
            <p:ph type="subTitle" idx="5"/>
          </p:nvPr>
        </p:nvSpPr>
        <p:spPr>
          <a:xfrm>
            <a:off x="3419124" y="2028775"/>
            <a:ext cx="2305500" cy="44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673" name="Google Shape;673;p19"/>
          <p:cNvSpPr txBox="1">
            <a:spLocks noGrp="1"/>
          </p:cNvSpPr>
          <p:nvPr>
            <p:ph type="subTitle" idx="6"/>
          </p:nvPr>
        </p:nvSpPr>
        <p:spPr>
          <a:xfrm>
            <a:off x="6118347" y="2028775"/>
            <a:ext cx="2305500" cy="44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grpSp>
        <p:nvGrpSpPr>
          <p:cNvPr id="674" name="Google Shape;674;p19"/>
          <p:cNvGrpSpPr/>
          <p:nvPr/>
        </p:nvGrpSpPr>
        <p:grpSpPr>
          <a:xfrm>
            <a:off x="86604" y="130103"/>
            <a:ext cx="9009440" cy="788887"/>
            <a:chOff x="86604" y="130103"/>
            <a:chExt cx="9009440" cy="788887"/>
          </a:xfrm>
        </p:grpSpPr>
        <p:grpSp>
          <p:nvGrpSpPr>
            <p:cNvPr id="675" name="Google Shape;675;p19"/>
            <p:cNvGrpSpPr/>
            <p:nvPr/>
          </p:nvGrpSpPr>
          <p:grpSpPr>
            <a:xfrm>
              <a:off x="86604" y="130103"/>
              <a:ext cx="1825495" cy="758975"/>
              <a:chOff x="6209318" y="1417714"/>
              <a:chExt cx="2105288" cy="875302"/>
            </a:xfrm>
          </p:grpSpPr>
          <p:sp>
            <p:nvSpPr>
              <p:cNvPr id="676" name="Google Shape;676;p19"/>
              <p:cNvSpPr/>
              <p:nvPr/>
            </p:nvSpPr>
            <p:spPr>
              <a:xfrm>
                <a:off x="6209318" y="1417714"/>
                <a:ext cx="603077" cy="158124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72" extrusionOk="0">
                    <a:moveTo>
                      <a:pt x="614" y="85"/>
                    </a:moveTo>
                    <a:cubicBezTo>
                      <a:pt x="601" y="85"/>
                      <a:pt x="586" y="88"/>
                      <a:pt x="571" y="93"/>
                    </a:cubicBezTo>
                    <a:cubicBezTo>
                      <a:pt x="606" y="41"/>
                      <a:pt x="594" y="0"/>
                      <a:pt x="540" y="0"/>
                    </a:cubicBezTo>
                    <a:cubicBezTo>
                      <a:pt x="494" y="0"/>
                      <a:pt x="432" y="28"/>
                      <a:pt x="384" y="68"/>
                    </a:cubicBezTo>
                    <a:cubicBezTo>
                      <a:pt x="396" y="36"/>
                      <a:pt x="381" y="13"/>
                      <a:pt x="343" y="13"/>
                    </a:cubicBezTo>
                    <a:cubicBezTo>
                      <a:pt x="290" y="13"/>
                      <a:pt x="213" y="55"/>
                      <a:pt x="171" y="108"/>
                    </a:cubicBezTo>
                    <a:cubicBezTo>
                      <a:pt x="170" y="109"/>
                      <a:pt x="169" y="111"/>
                      <a:pt x="167" y="112"/>
                    </a:cubicBezTo>
                    <a:cubicBezTo>
                      <a:pt x="162" y="103"/>
                      <a:pt x="152" y="98"/>
                      <a:pt x="135" y="98"/>
                    </a:cubicBezTo>
                    <a:cubicBezTo>
                      <a:pt x="94" y="98"/>
                      <a:pt x="34" y="131"/>
                      <a:pt x="0" y="172"/>
                    </a:cubicBezTo>
                    <a:lnTo>
                      <a:pt x="630" y="172"/>
                    </a:lnTo>
                    <a:cubicBezTo>
                      <a:pt x="670" y="124"/>
                      <a:pt x="662" y="85"/>
                      <a:pt x="614" y="8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16900" rIns="90000" bIns="169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19"/>
              <p:cNvSpPr/>
              <p:nvPr/>
            </p:nvSpPr>
            <p:spPr>
              <a:xfrm>
                <a:off x="7775881" y="1575816"/>
                <a:ext cx="538724" cy="141576"/>
              </a:xfrm>
              <a:custGeom>
                <a:avLst/>
                <a:gdLst/>
                <a:ahLst/>
                <a:cxnLst/>
                <a:rect l="l" t="t" r="r" b="b"/>
                <a:pathLst>
                  <a:path w="586" h="154" extrusionOk="0">
                    <a:moveTo>
                      <a:pt x="550" y="76"/>
                    </a:moveTo>
                    <a:cubicBezTo>
                      <a:pt x="538" y="76"/>
                      <a:pt x="525" y="79"/>
                      <a:pt x="511" y="83"/>
                    </a:cubicBezTo>
                    <a:cubicBezTo>
                      <a:pt x="543" y="36"/>
                      <a:pt x="532" y="0"/>
                      <a:pt x="483" y="0"/>
                    </a:cubicBezTo>
                    <a:cubicBezTo>
                      <a:pt x="442" y="0"/>
                      <a:pt x="387" y="25"/>
                      <a:pt x="344" y="61"/>
                    </a:cubicBezTo>
                    <a:cubicBezTo>
                      <a:pt x="354" y="32"/>
                      <a:pt x="341" y="11"/>
                      <a:pt x="307" y="11"/>
                    </a:cubicBezTo>
                    <a:cubicBezTo>
                      <a:pt x="260" y="11"/>
                      <a:pt x="191" y="50"/>
                      <a:pt x="153" y="97"/>
                    </a:cubicBezTo>
                    <a:cubicBezTo>
                      <a:pt x="152" y="98"/>
                      <a:pt x="151" y="99"/>
                      <a:pt x="150" y="101"/>
                    </a:cubicBezTo>
                    <a:cubicBezTo>
                      <a:pt x="145" y="92"/>
                      <a:pt x="136" y="87"/>
                      <a:pt x="121" y="87"/>
                    </a:cubicBezTo>
                    <a:cubicBezTo>
                      <a:pt x="84" y="87"/>
                      <a:pt x="30" y="117"/>
                      <a:pt x="0" y="154"/>
                    </a:cubicBezTo>
                    <a:lnTo>
                      <a:pt x="564" y="154"/>
                    </a:lnTo>
                    <a:cubicBezTo>
                      <a:pt x="599" y="111"/>
                      <a:pt x="593" y="76"/>
                      <a:pt x="550" y="7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10425" rIns="90000" bIns="104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19"/>
              <p:cNvSpPr/>
              <p:nvPr/>
            </p:nvSpPr>
            <p:spPr>
              <a:xfrm>
                <a:off x="6524538" y="2192810"/>
                <a:ext cx="382439" cy="100206"/>
              </a:xfrm>
              <a:custGeom>
                <a:avLst/>
                <a:gdLst/>
                <a:ahLst/>
                <a:cxnLst/>
                <a:rect l="l" t="t" r="r" b="b"/>
                <a:pathLst>
                  <a:path w="416" h="109" extrusionOk="0">
                    <a:moveTo>
                      <a:pt x="390" y="54"/>
                    </a:moveTo>
                    <a:cubicBezTo>
                      <a:pt x="381" y="54"/>
                      <a:pt x="372" y="56"/>
                      <a:pt x="362" y="59"/>
                    </a:cubicBezTo>
                    <a:cubicBezTo>
                      <a:pt x="385" y="26"/>
                      <a:pt x="377" y="0"/>
                      <a:pt x="342" y="0"/>
                    </a:cubicBezTo>
                    <a:cubicBezTo>
                      <a:pt x="313" y="0"/>
                      <a:pt x="274" y="18"/>
                      <a:pt x="244" y="43"/>
                    </a:cubicBezTo>
                    <a:cubicBezTo>
                      <a:pt x="251" y="23"/>
                      <a:pt x="242" y="8"/>
                      <a:pt x="218" y="8"/>
                    </a:cubicBezTo>
                    <a:cubicBezTo>
                      <a:pt x="184" y="8"/>
                      <a:pt x="136" y="35"/>
                      <a:pt x="109" y="68"/>
                    </a:cubicBezTo>
                    <a:cubicBezTo>
                      <a:pt x="108" y="69"/>
                      <a:pt x="107" y="70"/>
                      <a:pt x="106" y="71"/>
                    </a:cubicBezTo>
                    <a:cubicBezTo>
                      <a:pt x="103" y="65"/>
                      <a:pt x="96" y="62"/>
                      <a:pt x="86" y="62"/>
                    </a:cubicBezTo>
                    <a:cubicBezTo>
                      <a:pt x="60" y="62"/>
                      <a:pt x="22" y="83"/>
                      <a:pt x="0" y="109"/>
                    </a:cubicBezTo>
                    <a:lnTo>
                      <a:pt x="400" y="109"/>
                    </a:lnTo>
                    <a:cubicBezTo>
                      <a:pt x="425" y="79"/>
                      <a:pt x="420" y="54"/>
                      <a:pt x="390" y="5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9" name="Google Shape;679;p19"/>
            <p:cNvGrpSpPr/>
            <p:nvPr/>
          </p:nvGrpSpPr>
          <p:grpSpPr>
            <a:xfrm>
              <a:off x="8491104" y="160015"/>
              <a:ext cx="604940" cy="758975"/>
              <a:chOff x="6209318" y="1417714"/>
              <a:chExt cx="697659" cy="875302"/>
            </a:xfrm>
          </p:grpSpPr>
          <p:sp>
            <p:nvSpPr>
              <p:cNvPr id="680" name="Google Shape;680;p19"/>
              <p:cNvSpPr/>
              <p:nvPr/>
            </p:nvSpPr>
            <p:spPr>
              <a:xfrm>
                <a:off x="6209318" y="1417714"/>
                <a:ext cx="603077" cy="158124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72" extrusionOk="0">
                    <a:moveTo>
                      <a:pt x="614" y="85"/>
                    </a:moveTo>
                    <a:cubicBezTo>
                      <a:pt x="601" y="85"/>
                      <a:pt x="586" y="88"/>
                      <a:pt x="571" y="93"/>
                    </a:cubicBezTo>
                    <a:cubicBezTo>
                      <a:pt x="606" y="41"/>
                      <a:pt x="594" y="0"/>
                      <a:pt x="540" y="0"/>
                    </a:cubicBezTo>
                    <a:cubicBezTo>
                      <a:pt x="494" y="0"/>
                      <a:pt x="432" y="28"/>
                      <a:pt x="384" y="68"/>
                    </a:cubicBezTo>
                    <a:cubicBezTo>
                      <a:pt x="396" y="36"/>
                      <a:pt x="381" y="13"/>
                      <a:pt x="343" y="13"/>
                    </a:cubicBezTo>
                    <a:cubicBezTo>
                      <a:pt x="290" y="13"/>
                      <a:pt x="213" y="55"/>
                      <a:pt x="171" y="108"/>
                    </a:cubicBezTo>
                    <a:cubicBezTo>
                      <a:pt x="170" y="109"/>
                      <a:pt x="169" y="111"/>
                      <a:pt x="167" y="112"/>
                    </a:cubicBezTo>
                    <a:cubicBezTo>
                      <a:pt x="162" y="103"/>
                      <a:pt x="152" y="98"/>
                      <a:pt x="135" y="98"/>
                    </a:cubicBezTo>
                    <a:cubicBezTo>
                      <a:pt x="94" y="98"/>
                      <a:pt x="34" y="131"/>
                      <a:pt x="0" y="172"/>
                    </a:cubicBezTo>
                    <a:lnTo>
                      <a:pt x="630" y="172"/>
                    </a:lnTo>
                    <a:cubicBezTo>
                      <a:pt x="670" y="124"/>
                      <a:pt x="662" y="85"/>
                      <a:pt x="614" y="8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16900" rIns="90000" bIns="169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19"/>
              <p:cNvSpPr/>
              <p:nvPr/>
            </p:nvSpPr>
            <p:spPr>
              <a:xfrm>
                <a:off x="6524538" y="2192810"/>
                <a:ext cx="382439" cy="100206"/>
              </a:xfrm>
              <a:custGeom>
                <a:avLst/>
                <a:gdLst/>
                <a:ahLst/>
                <a:cxnLst/>
                <a:rect l="l" t="t" r="r" b="b"/>
                <a:pathLst>
                  <a:path w="416" h="109" extrusionOk="0">
                    <a:moveTo>
                      <a:pt x="390" y="54"/>
                    </a:moveTo>
                    <a:cubicBezTo>
                      <a:pt x="381" y="54"/>
                      <a:pt x="372" y="56"/>
                      <a:pt x="362" y="59"/>
                    </a:cubicBezTo>
                    <a:cubicBezTo>
                      <a:pt x="385" y="26"/>
                      <a:pt x="377" y="0"/>
                      <a:pt x="342" y="0"/>
                    </a:cubicBezTo>
                    <a:cubicBezTo>
                      <a:pt x="313" y="0"/>
                      <a:pt x="274" y="18"/>
                      <a:pt x="244" y="43"/>
                    </a:cubicBezTo>
                    <a:cubicBezTo>
                      <a:pt x="251" y="23"/>
                      <a:pt x="242" y="8"/>
                      <a:pt x="218" y="8"/>
                    </a:cubicBezTo>
                    <a:cubicBezTo>
                      <a:pt x="184" y="8"/>
                      <a:pt x="136" y="35"/>
                      <a:pt x="109" y="68"/>
                    </a:cubicBezTo>
                    <a:cubicBezTo>
                      <a:pt x="108" y="69"/>
                      <a:pt x="107" y="70"/>
                      <a:pt x="106" y="71"/>
                    </a:cubicBezTo>
                    <a:cubicBezTo>
                      <a:pt x="103" y="65"/>
                      <a:pt x="96" y="62"/>
                      <a:pt x="86" y="62"/>
                    </a:cubicBezTo>
                    <a:cubicBezTo>
                      <a:pt x="60" y="62"/>
                      <a:pt x="22" y="83"/>
                      <a:pt x="0" y="109"/>
                    </a:cubicBezTo>
                    <a:lnTo>
                      <a:pt x="400" y="109"/>
                    </a:lnTo>
                    <a:cubicBezTo>
                      <a:pt x="425" y="79"/>
                      <a:pt x="420" y="54"/>
                      <a:pt x="390" y="5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82" name="Google Shape;682;p19"/>
          <p:cNvGrpSpPr/>
          <p:nvPr/>
        </p:nvGrpSpPr>
        <p:grpSpPr>
          <a:xfrm>
            <a:off x="6453159" y="4485286"/>
            <a:ext cx="2690835" cy="658216"/>
            <a:chOff x="6453159" y="4485286"/>
            <a:chExt cx="2690835" cy="658216"/>
          </a:xfrm>
        </p:grpSpPr>
        <p:sp>
          <p:nvSpPr>
            <p:cNvPr id="683" name="Google Shape;683;p19"/>
            <p:cNvSpPr/>
            <p:nvPr/>
          </p:nvSpPr>
          <p:spPr>
            <a:xfrm>
              <a:off x="6453159" y="4780371"/>
              <a:ext cx="2690835" cy="363129"/>
            </a:xfrm>
            <a:custGeom>
              <a:avLst/>
              <a:gdLst/>
              <a:ahLst/>
              <a:cxnLst/>
              <a:rect l="l" t="t" r="r" b="b"/>
              <a:pathLst>
                <a:path w="2927" h="395" extrusionOk="0">
                  <a:moveTo>
                    <a:pt x="2927" y="395"/>
                  </a:moveTo>
                  <a:lnTo>
                    <a:pt x="0" y="395"/>
                  </a:lnTo>
                  <a:lnTo>
                    <a:pt x="323" y="94"/>
                  </a:lnTo>
                  <a:cubicBezTo>
                    <a:pt x="387" y="34"/>
                    <a:pt x="472" y="0"/>
                    <a:pt x="561" y="0"/>
                  </a:cubicBezTo>
                  <a:lnTo>
                    <a:pt x="1712" y="0"/>
                  </a:lnTo>
                  <a:cubicBezTo>
                    <a:pt x="1797" y="0"/>
                    <a:pt x="1879" y="31"/>
                    <a:pt x="1942" y="87"/>
                  </a:cubicBezTo>
                  <a:cubicBezTo>
                    <a:pt x="1974" y="115"/>
                    <a:pt x="2010" y="137"/>
                    <a:pt x="2049" y="151"/>
                  </a:cubicBezTo>
                  <a:cubicBezTo>
                    <a:pt x="2088" y="166"/>
                    <a:pt x="2130" y="174"/>
                    <a:pt x="2172" y="174"/>
                  </a:cubicBezTo>
                  <a:lnTo>
                    <a:pt x="2581" y="174"/>
                  </a:lnTo>
                  <a:cubicBezTo>
                    <a:pt x="2686" y="174"/>
                    <a:pt x="2786" y="221"/>
                    <a:pt x="2852" y="303"/>
                  </a:cubicBezTo>
                  <a:lnTo>
                    <a:pt x="2927" y="39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19"/>
            <p:cNvSpPr/>
            <p:nvPr/>
          </p:nvSpPr>
          <p:spPr>
            <a:xfrm>
              <a:off x="6683906" y="4906317"/>
              <a:ext cx="2290933" cy="237183"/>
            </a:xfrm>
            <a:custGeom>
              <a:avLst/>
              <a:gdLst/>
              <a:ahLst/>
              <a:cxnLst/>
              <a:rect l="l" t="t" r="r" b="b"/>
              <a:pathLst>
                <a:path w="2492" h="258" extrusionOk="0">
                  <a:moveTo>
                    <a:pt x="2492" y="258"/>
                  </a:moveTo>
                  <a:lnTo>
                    <a:pt x="0" y="258"/>
                  </a:lnTo>
                  <a:cubicBezTo>
                    <a:pt x="18" y="229"/>
                    <a:pt x="35" y="200"/>
                    <a:pt x="53" y="171"/>
                  </a:cubicBezTo>
                  <a:cubicBezTo>
                    <a:pt x="106" y="86"/>
                    <a:pt x="190" y="2"/>
                    <a:pt x="290" y="12"/>
                  </a:cubicBezTo>
                  <a:cubicBezTo>
                    <a:pt x="349" y="19"/>
                    <a:pt x="401" y="58"/>
                    <a:pt x="460" y="64"/>
                  </a:cubicBezTo>
                  <a:cubicBezTo>
                    <a:pt x="542" y="73"/>
                    <a:pt x="617" y="17"/>
                    <a:pt x="699" y="9"/>
                  </a:cubicBezTo>
                  <a:cubicBezTo>
                    <a:pt x="822" y="-3"/>
                    <a:pt x="935" y="94"/>
                    <a:pt x="1059" y="86"/>
                  </a:cubicBezTo>
                  <a:cubicBezTo>
                    <a:pt x="1179" y="78"/>
                    <a:pt x="1291" y="-29"/>
                    <a:pt x="1406" y="7"/>
                  </a:cubicBezTo>
                  <a:cubicBezTo>
                    <a:pt x="1464" y="25"/>
                    <a:pt x="1505" y="76"/>
                    <a:pt x="1558" y="107"/>
                  </a:cubicBezTo>
                  <a:cubicBezTo>
                    <a:pt x="1621" y="143"/>
                    <a:pt x="1695" y="148"/>
                    <a:pt x="1767" y="152"/>
                  </a:cubicBezTo>
                  <a:cubicBezTo>
                    <a:pt x="1927" y="160"/>
                    <a:pt x="2087" y="165"/>
                    <a:pt x="2246" y="167"/>
                  </a:cubicBezTo>
                  <a:cubicBezTo>
                    <a:pt x="2302" y="167"/>
                    <a:pt x="2358" y="168"/>
                    <a:pt x="2410" y="189"/>
                  </a:cubicBezTo>
                  <a:cubicBezTo>
                    <a:pt x="2443" y="202"/>
                    <a:pt x="2474" y="227"/>
                    <a:pt x="2492" y="258"/>
                  </a:cubicBezTo>
                  <a:close/>
                </a:path>
              </a:pathLst>
            </a:custGeom>
            <a:solidFill>
              <a:srgbClr val="7FC46C">
                <a:alpha val="6266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85" name="Google Shape;685;p19"/>
            <p:cNvGrpSpPr/>
            <p:nvPr/>
          </p:nvGrpSpPr>
          <p:grpSpPr>
            <a:xfrm>
              <a:off x="7094208" y="4717920"/>
              <a:ext cx="243613" cy="309803"/>
              <a:chOff x="6589545" y="3902973"/>
              <a:chExt cx="95400" cy="121320"/>
            </a:xfrm>
          </p:grpSpPr>
          <p:sp>
            <p:nvSpPr>
              <p:cNvPr id="686" name="Google Shape;686;p19"/>
              <p:cNvSpPr/>
              <p:nvPr/>
            </p:nvSpPr>
            <p:spPr>
              <a:xfrm>
                <a:off x="6589545" y="3902973"/>
                <a:ext cx="95400" cy="90720"/>
              </a:xfrm>
              <a:custGeom>
                <a:avLst/>
                <a:gdLst/>
                <a:ahLst/>
                <a:cxnLst/>
                <a:rect l="l" t="t" r="r" b="b"/>
                <a:pathLst>
                  <a:path w="265" h="252" extrusionOk="0">
                    <a:moveTo>
                      <a:pt x="64" y="252"/>
                    </a:moveTo>
                    <a:lnTo>
                      <a:pt x="265" y="252"/>
                    </a:lnTo>
                    <a:lnTo>
                      <a:pt x="201" y="0"/>
                    </a:lnTo>
                    <a:lnTo>
                      <a:pt x="0" y="0"/>
                    </a:lnTo>
                    <a:lnTo>
                      <a:pt x="64" y="25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19"/>
              <p:cNvSpPr/>
              <p:nvPr/>
            </p:nvSpPr>
            <p:spPr>
              <a:xfrm>
                <a:off x="6593865" y="3902973"/>
                <a:ext cx="90000" cy="86760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41" extrusionOk="0">
                    <a:moveTo>
                      <a:pt x="60" y="241"/>
                    </a:moveTo>
                    <a:lnTo>
                      <a:pt x="250" y="241"/>
                    </a:lnTo>
                    <a:lnTo>
                      <a:pt x="189" y="0"/>
                    </a:lnTo>
                    <a:lnTo>
                      <a:pt x="0" y="0"/>
                    </a:lnTo>
                    <a:lnTo>
                      <a:pt x="60" y="24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1750" rIns="90000" bIns="417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19"/>
              <p:cNvSpPr/>
              <p:nvPr/>
            </p:nvSpPr>
            <p:spPr>
              <a:xfrm>
                <a:off x="665074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19"/>
              <p:cNvSpPr/>
              <p:nvPr/>
            </p:nvSpPr>
            <p:spPr>
              <a:xfrm>
                <a:off x="662986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0" name="Google Shape;690;p19"/>
              <p:cNvSpPr/>
              <p:nvPr/>
            </p:nvSpPr>
            <p:spPr>
              <a:xfrm>
                <a:off x="660898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1" name="Google Shape;691;p19"/>
              <p:cNvSpPr/>
              <p:nvPr/>
            </p:nvSpPr>
            <p:spPr>
              <a:xfrm>
                <a:off x="6657585" y="3963093"/>
                <a:ext cx="1764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49" h="56" extrusionOk="0">
                    <a:moveTo>
                      <a:pt x="13" y="56"/>
                    </a:moveTo>
                    <a:lnTo>
                      <a:pt x="49" y="56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13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2" name="Google Shape;692;p19"/>
              <p:cNvSpPr/>
              <p:nvPr/>
            </p:nvSpPr>
            <p:spPr>
              <a:xfrm>
                <a:off x="6636705" y="3963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3" name="Google Shape;693;p19"/>
              <p:cNvSpPr/>
              <p:nvPr/>
            </p:nvSpPr>
            <p:spPr>
              <a:xfrm>
                <a:off x="6615825" y="3963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4" name="Google Shape;694;p19"/>
              <p:cNvSpPr/>
              <p:nvPr/>
            </p:nvSpPr>
            <p:spPr>
              <a:xfrm>
                <a:off x="664390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5" name="Google Shape;695;p19"/>
              <p:cNvSpPr/>
              <p:nvPr/>
            </p:nvSpPr>
            <p:spPr>
              <a:xfrm>
                <a:off x="662302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19"/>
              <p:cNvSpPr/>
              <p:nvPr/>
            </p:nvSpPr>
            <p:spPr>
              <a:xfrm>
                <a:off x="660214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7" name="Google Shape;697;p19"/>
              <p:cNvSpPr/>
              <p:nvPr/>
            </p:nvSpPr>
            <p:spPr>
              <a:xfrm>
                <a:off x="6658305" y="3993693"/>
                <a:ext cx="252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" h="85" extrusionOk="0">
                    <a:moveTo>
                      <a:pt x="0" y="0"/>
                    </a:moveTo>
                    <a:lnTo>
                      <a:pt x="7" y="0"/>
                    </a:lnTo>
                    <a:lnTo>
                      <a:pt x="7" y="85"/>
                    </a:lnTo>
                    <a:lnTo>
                      <a:pt x="0" y="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8" name="Google Shape;698;p19"/>
              <p:cNvSpPr/>
              <p:nvPr/>
            </p:nvSpPr>
            <p:spPr>
              <a:xfrm>
                <a:off x="6630945" y="3993693"/>
                <a:ext cx="252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" h="85" extrusionOk="0">
                    <a:moveTo>
                      <a:pt x="0" y="0"/>
                    </a:moveTo>
                    <a:lnTo>
                      <a:pt x="7" y="0"/>
                    </a:lnTo>
                    <a:lnTo>
                      <a:pt x="7" y="85"/>
                    </a:lnTo>
                    <a:lnTo>
                      <a:pt x="0" y="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99" name="Google Shape;699;p19"/>
            <p:cNvGrpSpPr/>
            <p:nvPr/>
          </p:nvGrpSpPr>
          <p:grpSpPr>
            <a:xfrm>
              <a:off x="6831566" y="4717920"/>
              <a:ext cx="242694" cy="309803"/>
              <a:chOff x="6491265" y="3902973"/>
              <a:chExt cx="95040" cy="121320"/>
            </a:xfrm>
          </p:grpSpPr>
          <p:sp>
            <p:nvSpPr>
              <p:cNvPr id="700" name="Google Shape;700;p19"/>
              <p:cNvSpPr/>
              <p:nvPr/>
            </p:nvSpPr>
            <p:spPr>
              <a:xfrm>
                <a:off x="6491265" y="3902973"/>
                <a:ext cx="95040" cy="90720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52" extrusionOk="0">
                    <a:moveTo>
                      <a:pt x="63" y="252"/>
                    </a:moveTo>
                    <a:lnTo>
                      <a:pt x="264" y="252"/>
                    </a:lnTo>
                    <a:lnTo>
                      <a:pt x="201" y="0"/>
                    </a:lnTo>
                    <a:lnTo>
                      <a:pt x="0" y="0"/>
                    </a:lnTo>
                    <a:lnTo>
                      <a:pt x="63" y="25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1" name="Google Shape;701;p19"/>
              <p:cNvSpPr/>
              <p:nvPr/>
            </p:nvSpPr>
            <p:spPr>
              <a:xfrm>
                <a:off x="6495585" y="3902973"/>
                <a:ext cx="89640" cy="86760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41" extrusionOk="0">
                    <a:moveTo>
                      <a:pt x="60" y="241"/>
                    </a:moveTo>
                    <a:lnTo>
                      <a:pt x="249" y="241"/>
                    </a:lnTo>
                    <a:lnTo>
                      <a:pt x="189" y="0"/>
                    </a:lnTo>
                    <a:lnTo>
                      <a:pt x="0" y="0"/>
                    </a:lnTo>
                    <a:lnTo>
                      <a:pt x="60" y="24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1750" rIns="90000" bIns="417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2" name="Google Shape;702;p19"/>
              <p:cNvSpPr/>
              <p:nvPr/>
            </p:nvSpPr>
            <p:spPr>
              <a:xfrm>
                <a:off x="655210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3" name="Google Shape;703;p19"/>
              <p:cNvSpPr/>
              <p:nvPr/>
            </p:nvSpPr>
            <p:spPr>
              <a:xfrm>
                <a:off x="6531585" y="3936093"/>
                <a:ext cx="1764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49" h="56" extrusionOk="0">
                    <a:moveTo>
                      <a:pt x="14" y="56"/>
                    </a:moveTo>
                    <a:lnTo>
                      <a:pt x="49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4" name="Google Shape;704;p19"/>
              <p:cNvSpPr/>
              <p:nvPr/>
            </p:nvSpPr>
            <p:spPr>
              <a:xfrm>
                <a:off x="651070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5" name="Google Shape;705;p19"/>
              <p:cNvSpPr/>
              <p:nvPr/>
            </p:nvSpPr>
            <p:spPr>
              <a:xfrm>
                <a:off x="6558945" y="3963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6" name="Google Shape;706;p19"/>
              <p:cNvSpPr/>
              <p:nvPr/>
            </p:nvSpPr>
            <p:spPr>
              <a:xfrm>
                <a:off x="6538065" y="3963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7" name="Google Shape;707;p19"/>
              <p:cNvSpPr/>
              <p:nvPr/>
            </p:nvSpPr>
            <p:spPr>
              <a:xfrm>
                <a:off x="6517545" y="3963093"/>
                <a:ext cx="1764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49" h="56" extrusionOk="0">
                    <a:moveTo>
                      <a:pt x="14" y="56"/>
                    </a:moveTo>
                    <a:lnTo>
                      <a:pt x="49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8" name="Google Shape;708;p19"/>
              <p:cNvSpPr/>
              <p:nvPr/>
            </p:nvSpPr>
            <p:spPr>
              <a:xfrm>
                <a:off x="6545625" y="3909093"/>
                <a:ext cx="1764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49" h="56" extrusionOk="0">
                    <a:moveTo>
                      <a:pt x="13" y="56"/>
                    </a:moveTo>
                    <a:lnTo>
                      <a:pt x="49" y="56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13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9" name="Google Shape;709;p19"/>
              <p:cNvSpPr/>
              <p:nvPr/>
            </p:nvSpPr>
            <p:spPr>
              <a:xfrm>
                <a:off x="652474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0" name="Google Shape;710;p19"/>
              <p:cNvSpPr/>
              <p:nvPr/>
            </p:nvSpPr>
            <p:spPr>
              <a:xfrm>
                <a:off x="650386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1" name="Google Shape;711;p19"/>
              <p:cNvSpPr/>
              <p:nvPr/>
            </p:nvSpPr>
            <p:spPr>
              <a:xfrm>
                <a:off x="6560025" y="3993693"/>
                <a:ext cx="216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6" h="85" extrusionOk="0">
                    <a:moveTo>
                      <a:pt x="0" y="0"/>
                    </a:moveTo>
                    <a:lnTo>
                      <a:pt x="6" y="0"/>
                    </a:lnTo>
                    <a:lnTo>
                      <a:pt x="6" y="85"/>
                    </a:lnTo>
                    <a:lnTo>
                      <a:pt x="0" y="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2" name="Google Shape;712;p19"/>
              <p:cNvSpPr/>
              <p:nvPr/>
            </p:nvSpPr>
            <p:spPr>
              <a:xfrm>
                <a:off x="6532665" y="3993693"/>
                <a:ext cx="252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" h="85" extrusionOk="0">
                    <a:moveTo>
                      <a:pt x="0" y="0"/>
                    </a:moveTo>
                    <a:lnTo>
                      <a:pt x="7" y="0"/>
                    </a:lnTo>
                    <a:lnTo>
                      <a:pt x="7" y="85"/>
                    </a:lnTo>
                    <a:lnTo>
                      <a:pt x="0" y="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13" name="Google Shape;713;p19"/>
            <p:cNvGrpSpPr/>
            <p:nvPr/>
          </p:nvGrpSpPr>
          <p:grpSpPr>
            <a:xfrm>
              <a:off x="7620409" y="4717920"/>
              <a:ext cx="243613" cy="309803"/>
              <a:chOff x="6589545" y="3902973"/>
              <a:chExt cx="95400" cy="121320"/>
            </a:xfrm>
          </p:grpSpPr>
          <p:sp>
            <p:nvSpPr>
              <p:cNvPr id="714" name="Google Shape;714;p19"/>
              <p:cNvSpPr/>
              <p:nvPr/>
            </p:nvSpPr>
            <p:spPr>
              <a:xfrm>
                <a:off x="6589545" y="3902973"/>
                <a:ext cx="95400" cy="90720"/>
              </a:xfrm>
              <a:custGeom>
                <a:avLst/>
                <a:gdLst/>
                <a:ahLst/>
                <a:cxnLst/>
                <a:rect l="l" t="t" r="r" b="b"/>
                <a:pathLst>
                  <a:path w="265" h="252" extrusionOk="0">
                    <a:moveTo>
                      <a:pt x="64" y="252"/>
                    </a:moveTo>
                    <a:lnTo>
                      <a:pt x="265" y="252"/>
                    </a:lnTo>
                    <a:lnTo>
                      <a:pt x="201" y="0"/>
                    </a:lnTo>
                    <a:lnTo>
                      <a:pt x="0" y="0"/>
                    </a:lnTo>
                    <a:lnTo>
                      <a:pt x="64" y="25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5" name="Google Shape;715;p19"/>
              <p:cNvSpPr/>
              <p:nvPr/>
            </p:nvSpPr>
            <p:spPr>
              <a:xfrm>
                <a:off x="6593865" y="3902973"/>
                <a:ext cx="90000" cy="86760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41" extrusionOk="0">
                    <a:moveTo>
                      <a:pt x="60" y="241"/>
                    </a:moveTo>
                    <a:lnTo>
                      <a:pt x="250" y="241"/>
                    </a:lnTo>
                    <a:lnTo>
                      <a:pt x="189" y="0"/>
                    </a:lnTo>
                    <a:lnTo>
                      <a:pt x="0" y="0"/>
                    </a:lnTo>
                    <a:lnTo>
                      <a:pt x="60" y="24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1750" rIns="90000" bIns="417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6" name="Google Shape;716;p19"/>
              <p:cNvSpPr/>
              <p:nvPr/>
            </p:nvSpPr>
            <p:spPr>
              <a:xfrm>
                <a:off x="665074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7" name="Google Shape;717;p19"/>
              <p:cNvSpPr/>
              <p:nvPr/>
            </p:nvSpPr>
            <p:spPr>
              <a:xfrm>
                <a:off x="662986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8" name="Google Shape;718;p19"/>
              <p:cNvSpPr/>
              <p:nvPr/>
            </p:nvSpPr>
            <p:spPr>
              <a:xfrm>
                <a:off x="660898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9" name="Google Shape;719;p19"/>
              <p:cNvSpPr/>
              <p:nvPr/>
            </p:nvSpPr>
            <p:spPr>
              <a:xfrm>
                <a:off x="6657585" y="3963093"/>
                <a:ext cx="1764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49" h="56" extrusionOk="0">
                    <a:moveTo>
                      <a:pt x="13" y="56"/>
                    </a:moveTo>
                    <a:lnTo>
                      <a:pt x="49" y="56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13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0" name="Google Shape;720;p19"/>
              <p:cNvSpPr/>
              <p:nvPr/>
            </p:nvSpPr>
            <p:spPr>
              <a:xfrm>
                <a:off x="6636705" y="3963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1" name="Google Shape;721;p19"/>
              <p:cNvSpPr/>
              <p:nvPr/>
            </p:nvSpPr>
            <p:spPr>
              <a:xfrm>
                <a:off x="6615825" y="3963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2" name="Google Shape;722;p19"/>
              <p:cNvSpPr/>
              <p:nvPr/>
            </p:nvSpPr>
            <p:spPr>
              <a:xfrm>
                <a:off x="664390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3" name="Google Shape;723;p19"/>
              <p:cNvSpPr/>
              <p:nvPr/>
            </p:nvSpPr>
            <p:spPr>
              <a:xfrm>
                <a:off x="662302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4" name="Google Shape;724;p19"/>
              <p:cNvSpPr/>
              <p:nvPr/>
            </p:nvSpPr>
            <p:spPr>
              <a:xfrm>
                <a:off x="660214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5" name="Google Shape;725;p19"/>
              <p:cNvSpPr/>
              <p:nvPr/>
            </p:nvSpPr>
            <p:spPr>
              <a:xfrm>
                <a:off x="6658305" y="3993693"/>
                <a:ext cx="252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" h="85" extrusionOk="0">
                    <a:moveTo>
                      <a:pt x="0" y="0"/>
                    </a:moveTo>
                    <a:lnTo>
                      <a:pt x="7" y="0"/>
                    </a:lnTo>
                    <a:lnTo>
                      <a:pt x="7" y="85"/>
                    </a:lnTo>
                    <a:lnTo>
                      <a:pt x="0" y="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19"/>
              <p:cNvSpPr/>
              <p:nvPr/>
            </p:nvSpPr>
            <p:spPr>
              <a:xfrm>
                <a:off x="6630945" y="3993693"/>
                <a:ext cx="252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" h="85" extrusionOk="0">
                    <a:moveTo>
                      <a:pt x="0" y="0"/>
                    </a:moveTo>
                    <a:lnTo>
                      <a:pt x="7" y="0"/>
                    </a:lnTo>
                    <a:lnTo>
                      <a:pt x="7" y="85"/>
                    </a:lnTo>
                    <a:lnTo>
                      <a:pt x="0" y="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27" name="Google Shape;727;p19"/>
            <p:cNvGrpSpPr/>
            <p:nvPr/>
          </p:nvGrpSpPr>
          <p:grpSpPr>
            <a:xfrm>
              <a:off x="7357768" y="4717920"/>
              <a:ext cx="242694" cy="309803"/>
              <a:chOff x="6491265" y="3902973"/>
              <a:chExt cx="95040" cy="121320"/>
            </a:xfrm>
          </p:grpSpPr>
          <p:sp>
            <p:nvSpPr>
              <p:cNvPr id="728" name="Google Shape;728;p19"/>
              <p:cNvSpPr/>
              <p:nvPr/>
            </p:nvSpPr>
            <p:spPr>
              <a:xfrm>
                <a:off x="6491265" y="3902973"/>
                <a:ext cx="95040" cy="90720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52" extrusionOk="0">
                    <a:moveTo>
                      <a:pt x="63" y="252"/>
                    </a:moveTo>
                    <a:lnTo>
                      <a:pt x="264" y="252"/>
                    </a:lnTo>
                    <a:lnTo>
                      <a:pt x="201" y="0"/>
                    </a:lnTo>
                    <a:lnTo>
                      <a:pt x="0" y="0"/>
                    </a:lnTo>
                    <a:lnTo>
                      <a:pt x="63" y="25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9" name="Google Shape;729;p19"/>
              <p:cNvSpPr/>
              <p:nvPr/>
            </p:nvSpPr>
            <p:spPr>
              <a:xfrm>
                <a:off x="6495585" y="3902973"/>
                <a:ext cx="89640" cy="86760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41" extrusionOk="0">
                    <a:moveTo>
                      <a:pt x="60" y="241"/>
                    </a:moveTo>
                    <a:lnTo>
                      <a:pt x="249" y="241"/>
                    </a:lnTo>
                    <a:lnTo>
                      <a:pt x="189" y="0"/>
                    </a:lnTo>
                    <a:lnTo>
                      <a:pt x="0" y="0"/>
                    </a:lnTo>
                    <a:lnTo>
                      <a:pt x="60" y="24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1750" rIns="90000" bIns="417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0" name="Google Shape;730;p19"/>
              <p:cNvSpPr/>
              <p:nvPr/>
            </p:nvSpPr>
            <p:spPr>
              <a:xfrm>
                <a:off x="655210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1" name="Google Shape;731;p19"/>
              <p:cNvSpPr/>
              <p:nvPr/>
            </p:nvSpPr>
            <p:spPr>
              <a:xfrm>
                <a:off x="6531585" y="3936093"/>
                <a:ext cx="1764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49" h="56" extrusionOk="0">
                    <a:moveTo>
                      <a:pt x="14" y="56"/>
                    </a:moveTo>
                    <a:lnTo>
                      <a:pt x="49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2" name="Google Shape;732;p19"/>
              <p:cNvSpPr/>
              <p:nvPr/>
            </p:nvSpPr>
            <p:spPr>
              <a:xfrm>
                <a:off x="651070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3" name="Google Shape;733;p19"/>
              <p:cNvSpPr/>
              <p:nvPr/>
            </p:nvSpPr>
            <p:spPr>
              <a:xfrm>
                <a:off x="6558945" y="3963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4" name="Google Shape;734;p19"/>
              <p:cNvSpPr/>
              <p:nvPr/>
            </p:nvSpPr>
            <p:spPr>
              <a:xfrm>
                <a:off x="6538065" y="3963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5" name="Google Shape;735;p19"/>
              <p:cNvSpPr/>
              <p:nvPr/>
            </p:nvSpPr>
            <p:spPr>
              <a:xfrm>
                <a:off x="6517545" y="3963093"/>
                <a:ext cx="1764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49" h="56" extrusionOk="0">
                    <a:moveTo>
                      <a:pt x="14" y="56"/>
                    </a:moveTo>
                    <a:lnTo>
                      <a:pt x="49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6" name="Google Shape;736;p19"/>
              <p:cNvSpPr/>
              <p:nvPr/>
            </p:nvSpPr>
            <p:spPr>
              <a:xfrm>
                <a:off x="6545625" y="3909093"/>
                <a:ext cx="1764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49" h="56" extrusionOk="0">
                    <a:moveTo>
                      <a:pt x="13" y="56"/>
                    </a:moveTo>
                    <a:lnTo>
                      <a:pt x="49" y="56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13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652474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650386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9" name="Google Shape;739;p19"/>
              <p:cNvSpPr/>
              <p:nvPr/>
            </p:nvSpPr>
            <p:spPr>
              <a:xfrm>
                <a:off x="6560025" y="3993693"/>
                <a:ext cx="216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6" h="85" extrusionOk="0">
                    <a:moveTo>
                      <a:pt x="0" y="0"/>
                    </a:moveTo>
                    <a:lnTo>
                      <a:pt x="6" y="0"/>
                    </a:lnTo>
                    <a:lnTo>
                      <a:pt x="6" y="85"/>
                    </a:lnTo>
                    <a:lnTo>
                      <a:pt x="0" y="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0" name="Google Shape;740;p19"/>
              <p:cNvSpPr/>
              <p:nvPr/>
            </p:nvSpPr>
            <p:spPr>
              <a:xfrm>
                <a:off x="6532665" y="3993693"/>
                <a:ext cx="252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" h="85" extrusionOk="0">
                    <a:moveTo>
                      <a:pt x="0" y="0"/>
                    </a:moveTo>
                    <a:lnTo>
                      <a:pt x="7" y="0"/>
                    </a:lnTo>
                    <a:lnTo>
                      <a:pt x="7" y="85"/>
                    </a:lnTo>
                    <a:lnTo>
                      <a:pt x="0" y="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1" name="Google Shape;741;p19"/>
            <p:cNvGrpSpPr/>
            <p:nvPr/>
          </p:nvGrpSpPr>
          <p:grpSpPr>
            <a:xfrm flipH="1">
              <a:off x="8502705" y="4485286"/>
              <a:ext cx="467002" cy="658216"/>
              <a:chOff x="6474705" y="3633332"/>
              <a:chExt cx="182880" cy="257760"/>
            </a:xfrm>
          </p:grpSpPr>
          <p:sp>
            <p:nvSpPr>
              <p:cNvPr id="742" name="Google Shape;742;p19"/>
              <p:cNvSpPr/>
              <p:nvPr/>
            </p:nvSpPr>
            <p:spPr>
              <a:xfrm>
                <a:off x="6474705" y="3633332"/>
                <a:ext cx="101520" cy="257760"/>
              </a:xfrm>
              <a:custGeom>
                <a:avLst/>
                <a:gdLst/>
                <a:ahLst/>
                <a:cxnLst/>
                <a:rect l="l" t="t" r="r" b="b"/>
                <a:pathLst>
                  <a:path w="282" h="716" extrusionOk="0">
                    <a:moveTo>
                      <a:pt x="282" y="716"/>
                    </a:moveTo>
                    <a:lnTo>
                      <a:pt x="0" y="716"/>
                    </a:lnTo>
                    <a:lnTo>
                      <a:pt x="0" y="0"/>
                    </a:lnTo>
                    <a:lnTo>
                      <a:pt x="282" y="226"/>
                    </a:lnTo>
                    <a:lnTo>
                      <a:pt x="282" y="7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3" name="Google Shape;743;p19"/>
              <p:cNvSpPr/>
              <p:nvPr/>
            </p:nvSpPr>
            <p:spPr>
              <a:xfrm>
                <a:off x="6576225" y="3714693"/>
                <a:ext cx="81360" cy="176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490" extrusionOk="0">
                    <a:moveTo>
                      <a:pt x="0" y="0"/>
                    </a:moveTo>
                    <a:lnTo>
                      <a:pt x="226" y="0"/>
                    </a:lnTo>
                    <a:lnTo>
                      <a:pt x="226" y="490"/>
                    </a:lnTo>
                    <a:lnTo>
                      <a:pt x="0" y="4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4" name="Google Shape;744;p19"/>
              <p:cNvSpPr/>
              <p:nvPr/>
            </p:nvSpPr>
            <p:spPr>
              <a:xfrm>
                <a:off x="6474705" y="3633332"/>
                <a:ext cx="182880" cy="8136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26" extrusionOk="0">
                    <a:moveTo>
                      <a:pt x="0" y="0"/>
                    </a:moveTo>
                    <a:lnTo>
                      <a:pt x="226" y="0"/>
                    </a:lnTo>
                    <a:lnTo>
                      <a:pt x="508" y="226"/>
                    </a:lnTo>
                    <a:lnTo>
                      <a:pt x="282" y="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36350" rIns="90000" bIns="363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19"/>
              <p:cNvSpPr/>
              <p:nvPr/>
            </p:nvSpPr>
            <p:spPr>
              <a:xfrm>
                <a:off x="6560024" y="3714331"/>
                <a:ext cx="2164" cy="176760"/>
              </a:xfrm>
              <a:custGeom>
                <a:avLst/>
                <a:gdLst/>
                <a:ahLst/>
                <a:cxnLst/>
                <a:rect l="l" t="t" r="r" b="b"/>
                <a:pathLst>
                  <a:path w="6" h="526" extrusionOk="0">
                    <a:moveTo>
                      <a:pt x="0" y="0"/>
                    </a:moveTo>
                    <a:lnTo>
                      <a:pt x="6" y="0"/>
                    </a:lnTo>
                    <a:lnTo>
                      <a:pt x="6" y="526"/>
                    </a:lnTo>
                    <a:lnTo>
                      <a:pt x="0" y="5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19"/>
              <p:cNvSpPr/>
              <p:nvPr/>
            </p:nvSpPr>
            <p:spPr>
              <a:xfrm>
                <a:off x="6488742" y="3657451"/>
                <a:ext cx="2526" cy="233641"/>
              </a:xfrm>
              <a:custGeom>
                <a:avLst/>
                <a:gdLst/>
                <a:ahLst/>
                <a:cxnLst/>
                <a:rect l="l" t="t" r="r" b="b"/>
                <a:pathLst>
                  <a:path w="7" h="684" extrusionOk="0">
                    <a:moveTo>
                      <a:pt x="0" y="0"/>
                    </a:moveTo>
                    <a:lnTo>
                      <a:pt x="7" y="0"/>
                    </a:lnTo>
                    <a:lnTo>
                      <a:pt x="7" y="684"/>
                    </a:lnTo>
                    <a:lnTo>
                      <a:pt x="0" y="6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19"/>
              <p:cNvSpPr/>
              <p:nvPr/>
            </p:nvSpPr>
            <p:spPr>
              <a:xfrm>
                <a:off x="6512503" y="3676170"/>
                <a:ext cx="2526" cy="214923"/>
              </a:xfrm>
              <a:custGeom>
                <a:avLst/>
                <a:gdLst/>
                <a:ahLst/>
                <a:cxnLst/>
                <a:rect l="l" t="t" r="r" b="b"/>
                <a:pathLst>
                  <a:path w="7" h="632" extrusionOk="0">
                    <a:moveTo>
                      <a:pt x="0" y="0"/>
                    </a:moveTo>
                    <a:lnTo>
                      <a:pt x="7" y="0"/>
                    </a:lnTo>
                    <a:lnTo>
                      <a:pt x="7" y="632"/>
                    </a:lnTo>
                    <a:lnTo>
                      <a:pt x="0" y="6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8" name="Google Shape;748;p19"/>
              <p:cNvSpPr/>
              <p:nvPr/>
            </p:nvSpPr>
            <p:spPr>
              <a:xfrm>
                <a:off x="6536263" y="3695251"/>
                <a:ext cx="2164" cy="195841"/>
              </a:xfrm>
              <a:custGeom>
                <a:avLst/>
                <a:gdLst/>
                <a:ahLst/>
                <a:cxnLst/>
                <a:rect l="l" t="t" r="r" b="b"/>
                <a:pathLst>
                  <a:path w="6" h="579" extrusionOk="0">
                    <a:moveTo>
                      <a:pt x="0" y="0"/>
                    </a:moveTo>
                    <a:lnTo>
                      <a:pt x="6" y="0"/>
                    </a:lnTo>
                    <a:lnTo>
                      <a:pt x="6" y="579"/>
                    </a:lnTo>
                    <a:lnTo>
                      <a:pt x="0" y="5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9" name="Google Shape;749;p19"/>
              <p:cNvSpPr/>
              <p:nvPr/>
            </p:nvSpPr>
            <p:spPr>
              <a:xfrm>
                <a:off x="6594225" y="3756093"/>
                <a:ext cx="16200" cy="34560"/>
              </a:xfrm>
              <a:custGeom>
                <a:avLst/>
                <a:gdLst/>
                <a:ahLst/>
                <a:cxnLst/>
                <a:rect l="l" t="t" r="r" b="b"/>
                <a:pathLst>
                  <a:path w="45" h="96" extrusionOk="0">
                    <a:moveTo>
                      <a:pt x="0" y="0"/>
                    </a:moveTo>
                    <a:lnTo>
                      <a:pt x="45" y="0"/>
                    </a:lnTo>
                    <a:lnTo>
                      <a:pt x="45" y="96"/>
                    </a:lnTo>
                    <a:lnTo>
                      <a:pt x="0" y="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19"/>
              <p:cNvSpPr/>
              <p:nvPr/>
            </p:nvSpPr>
            <p:spPr>
              <a:xfrm>
                <a:off x="6623385" y="3756093"/>
                <a:ext cx="16560" cy="34560"/>
              </a:xfrm>
              <a:custGeom>
                <a:avLst/>
                <a:gdLst/>
                <a:ahLst/>
                <a:cxnLst/>
                <a:rect l="l" t="t" r="r" b="b"/>
                <a:pathLst>
                  <a:path w="46" h="96" extrusionOk="0">
                    <a:moveTo>
                      <a:pt x="0" y="0"/>
                    </a:moveTo>
                    <a:lnTo>
                      <a:pt x="46" y="0"/>
                    </a:lnTo>
                    <a:lnTo>
                      <a:pt x="46" y="96"/>
                    </a:lnTo>
                    <a:lnTo>
                      <a:pt x="0" y="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1" name="Google Shape;751;p19"/>
              <p:cNvSpPr/>
              <p:nvPr/>
            </p:nvSpPr>
            <p:spPr>
              <a:xfrm>
                <a:off x="6594225" y="3815133"/>
                <a:ext cx="16200" cy="34560"/>
              </a:xfrm>
              <a:custGeom>
                <a:avLst/>
                <a:gdLst/>
                <a:ahLst/>
                <a:cxnLst/>
                <a:rect l="l" t="t" r="r" b="b"/>
                <a:pathLst>
                  <a:path w="45" h="96" extrusionOk="0">
                    <a:moveTo>
                      <a:pt x="0" y="0"/>
                    </a:moveTo>
                    <a:lnTo>
                      <a:pt x="45" y="0"/>
                    </a:lnTo>
                    <a:lnTo>
                      <a:pt x="45" y="96"/>
                    </a:lnTo>
                    <a:lnTo>
                      <a:pt x="0" y="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2" name="Google Shape;752;p19"/>
              <p:cNvSpPr/>
              <p:nvPr/>
            </p:nvSpPr>
            <p:spPr>
              <a:xfrm>
                <a:off x="6623385" y="3815133"/>
                <a:ext cx="16560" cy="34560"/>
              </a:xfrm>
              <a:custGeom>
                <a:avLst/>
                <a:gdLst/>
                <a:ahLst/>
                <a:cxnLst/>
                <a:rect l="l" t="t" r="r" b="b"/>
                <a:pathLst>
                  <a:path w="46" h="96" extrusionOk="0">
                    <a:moveTo>
                      <a:pt x="0" y="0"/>
                    </a:moveTo>
                    <a:lnTo>
                      <a:pt x="46" y="0"/>
                    </a:lnTo>
                    <a:lnTo>
                      <a:pt x="46" y="96"/>
                    </a:lnTo>
                    <a:lnTo>
                      <a:pt x="0" y="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53" name="Google Shape;753;p19"/>
            <p:cNvGrpSpPr/>
            <p:nvPr/>
          </p:nvGrpSpPr>
          <p:grpSpPr>
            <a:xfrm>
              <a:off x="8213985" y="4625217"/>
              <a:ext cx="132379" cy="460567"/>
              <a:chOff x="7700865" y="4258293"/>
              <a:chExt cx="51840" cy="180360"/>
            </a:xfrm>
          </p:grpSpPr>
          <p:sp>
            <p:nvSpPr>
              <p:cNvPr id="754" name="Google Shape;754;p19"/>
              <p:cNvSpPr/>
              <p:nvPr/>
            </p:nvSpPr>
            <p:spPr>
              <a:xfrm>
                <a:off x="7700865" y="4258293"/>
                <a:ext cx="51840" cy="106920"/>
              </a:xfrm>
              <a:custGeom>
                <a:avLst/>
                <a:gdLst/>
                <a:ahLst/>
                <a:cxnLst/>
                <a:rect l="l" t="t" r="r" b="b"/>
                <a:pathLst>
                  <a:path w="144" h="297" extrusionOk="0">
                    <a:moveTo>
                      <a:pt x="133" y="146"/>
                    </a:moveTo>
                    <a:lnTo>
                      <a:pt x="71" y="0"/>
                    </a:lnTo>
                    <a:lnTo>
                      <a:pt x="10" y="146"/>
                    </a:lnTo>
                    <a:cubicBezTo>
                      <a:pt x="-7" y="186"/>
                      <a:pt x="-3" y="232"/>
                      <a:pt x="20" y="269"/>
                    </a:cubicBezTo>
                    <a:lnTo>
                      <a:pt x="20" y="269"/>
                    </a:lnTo>
                    <a:cubicBezTo>
                      <a:pt x="44" y="306"/>
                      <a:pt x="99" y="306"/>
                      <a:pt x="122" y="269"/>
                    </a:cubicBezTo>
                    <a:lnTo>
                      <a:pt x="122" y="269"/>
                    </a:lnTo>
                    <a:cubicBezTo>
                      <a:pt x="146" y="232"/>
                      <a:pt x="150" y="186"/>
                      <a:pt x="133" y="14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19"/>
              <p:cNvSpPr/>
              <p:nvPr/>
            </p:nvSpPr>
            <p:spPr>
              <a:xfrm>
                <a:off x="7725345" y="4319493"/>
                <a:ext cx="2160" cy="119160"/>
              </a:xfrm>
              <a:custGeom>
                <a:avLst/>
                <a:gdLst/>
                <a:ahLst/>
                <a:cxnLst/>
                <a:rect l="l" t="t" r="r" b="b"/>
                <a:pathLst>
                  <a:path w="6" h="331" extrusionOk="0">
                    <a:moveTo>
                      <a:pt x="0" y="0"/>
                    </a:moveTo>
                    <a:lnTo>
                      <a:pt x="6" y="0"/>
                    </a:lnTo>
                    <a:lnTo>
                      <a:pt x="6" y="331"/>
                    </a:lnTo>
                    <a:lnTo>
                      <a:pt x="0" y="3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56" name="Google Shape;756;p19"/>
            <p:cNvGrpSpPr/>
            <p:nvPr/>
          </p:nvGrpSpPr>
          <p:grpSpPr>
            <a:xfrm>
              <a:off x="8043712" y="4764034"/>
              <a:ext cx="91930" cy="321754"/>
              <a:chOff x="7656585" y="4294293"/>
              <a:chExt cx="36000" cy="126000"/>
            </a:xfrm>
          </p:grpSpPr>
          <p:sp>
            <p:nvSpPr>
              <p:cNvPr id="757" name="Google Shape;757;p19"/>
              <p:cNvSpPr/>
              <p:nvPr/>
            </p:nvSpPr>
            <p:spPr>
              <a:xfrm>
                <a:off x="7656585" y="4294293"/>
                <a:ext cx="36000" cy="74880"/>
              </a:xfrm>
              <a:custGeom>
                <a:avLst/>
                <a:gdLst/>
                <a:ahLst/>
                <a:cxnLst/>
                <a:rect l="l" t="t" r="r" b="b"/>
                <a:pathLst>
                  <a:path w="100" h="208" extrusionOk="0">
                    <a:moveTo>
                      <a:pt x="92" y="102"/>
                    </a:moveTo>
                    <a:lnTo>
                      <a:pt x="49" y="0"/>
                    </a:lnTo>
                    <a:lnTo>
                      <a:pt x="7" y="102"/>
                    </a:lnTo>
                    <a:cubicBezTo>
                      <a:pt x="-5" y="130"/>
                      <a:pt x="-3" y="162"/>
                      <a:pt x="14" y="188"/>
                    </a:cubicBezTo>
                    <a:lnTo>
                      <a:pt x="14" y="188"/>
                    </a:lnTo>
                    <a:cubicBezTo>
                      <a:pt x="30" y="214"/>
                      <a:pt x="68" y="214"/>
                      <a:pt x="85" y="188"/>
                    </a:cubicBezTo>
                    <a:lnTo>
                      <a:pt x="85" y="188"/>
                    </a:lnTo>
                    <a:cubicBezTo>
                      <a:pt x="102" y="162"/>
                      <a:pt x="104" y="130"/>
                      <a:pt x="92" y="1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29875" rIns="90000" bIns="29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8" name="Google Shape;758;p19"/>
              <p:cNvSpPr/>
              <p:nvPr/>
            </p:nvSpPr>
            <p:spPr>
              <a:xfrm>
                <a:off x="7673505" y="4337133"/>
                <a:ext cx="1440" cy="83160"/>
              </a:xfrm>
              <a:custGeom>
                <a:avLst/>
                <a:gdLst/>
                <a:ahLst/>
                <a:cxnLst/>
                <a:rect l="l" t="t" r="r" b="b"/>
                <a:pathLst>
                  <a:path w="4" h="231" extrusionOk="0">
                    <a:moveTo>
                      <a:pt x="0" y="0"/>
                    </a:moveTo>
                    <a:lnTo>
                      <a:pt x="4" y="0"/>
                    </a:lnTo>
                    <a:lnTo>
                      <a:pt x="4" y="231"/>
                    </a:lnTo>
                    <a:lnTo>
                      <a:pt x="0" y="2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8150" rIns="90000" bIns="381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20"/>
          <p:cNvSpPr txBox="1">
            <a:spLocks noGrp="1"/>
          </p:cNvSpPr>
          <p:nvPr>
            <p:ph type="subTitle" idx="1"/>
          </p:nvPr>
        </p:nvSpPr>
        <p:spPr>
          <a:xfrm>
            <a:off x="1226725" y="1726968"/>
            <a:ext cx="3260700" cy="12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62" name="Google Shape;762;p20"/>
          <p:cNvSpPr txBox="1">
            <a:spLocks noGrp="1"/>
          </p:cNvSpPr>
          <p:nvPr>
            <p:ph type="subTitle" idx="2"/>
          </p:nvPr>
        </p:nvSpPr>
        <p:spPr>
          <a:xfrm>
            <a:off x="5170087" y="1726968"/>
            <a:ext cx="3260700" cy="12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20"/>
          <p:cNvSpPr txBox="1">
            <a:spLocks noGrp="1"/>
          </p:cNvSpPr>
          <p:nvPr>
            <p:ph type="subTitle" idx="3"/>
          </p:nvPr>
        </p:nvSpPr>
        <p:spPr>
          <a:xfrm>
            <a:off x="1226725" y="3387547"/>
            <a:ext cx="3260700" cy="12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20"/>
          <p:cNvSpPr txBox="1">
            <a:spLocks noGrp="1"/>
          </p:cNvSpPr>
          <p:nvPr>
            <p:ph type="subTitle" idx="4"/>
          </p:nvPr>
        </p:nvSpPr>
        <p:spPr>
          <a:xfrm>
            <a:off x="5170087" y="3387547"/>
            <a:ext cx="3260700" cy="12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65" name="Google Shape;765;p20"/>
          <p:cNvSpPr txBox="1">
            <a:spLocks noGrp="1"/>
          </p:cNvSpPr>
          <p:nvPr>
            <p:ph type="subTitle" idx="5"/>
          </p:nvPr>
        </p:nvSpPr>
        <p:spPr>
          <a:xfrm>
            <a:off x="1226725" y="1296425"/>
            <a:ext cx="3260700" cy="44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66" name="Google Shape;766;p20"/>
          <p:cNvSpPr txBox="1">
            <a:spLocks noGrp="1"/>
          </p:cNvSpPr>
          <p:nvPr>
            <p:ph type="subTitle" idx="6"/>
          </p:nvPr>
        </p:nvSpPr>
        <p:spPr>
          <a:xfrm>
            <a:off x="1226725" y="2957177"/>
            <a:ext cx="3260700" cy="44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67" name="Google Shape;767;p20"/>
          <p:cNvSpPr txBox="1">
            <a:spLocks noGrp="1"/>
          </p:cNvSpPr>
          <p:nvPr>
            <p:ph type="subTitle" idx="7"/>
          </p:nvPr>
        </p:nvSpPr>
        <p:spPr>
          <a:xfrm>
            <a:off x="5170052" y="1296425"/>
            <a:ext cx="3260700" cy="44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68" name="Google Shape;768;p20"/>
          <p:cNvSpPr txBox="1">
            <a:spLocks noGrp="1"/>
          </p:cNvSpPr>
          <p:nvPr>
            <p:ph type="subTitle" idx="8"/>
          </p:nvPr>
        </p:nvSpPr>
        <p:spPr>
          <a:xfrm>
            <a:off x="5170054" y="2957177"/>
            <a:ext cx="3260700" cy="44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grpSp>
        <p:nvGrpSpPr>
          <p:cNvPr id="769" name="Google Shape;769;p20"/>
          <p:cNvGrpSpPr/>
          <p:nvPr/>
        </p:nvGrpSpPr>
        <p:grpSpPr>
          <a:xfrm>
            <a:off x="6293432" y="129867"/>
            <a:ext cx="2813227" cy="1122965"/>
            <a:chOff x="4380446" y="2431317"/>
            <a:chExt cx="2813227" cy="1122965"/>
          </a:xfrm>
        </p:grpSpPr>
        <p:sp>
          <p:nvSpPr>
            <p:cNvPr id="770" name="Google Shape;770;p20"/>
            <p:cNvSpPr/>
            <p:nvPr/>
          </p:nvSpPr>
          <p:spPr>
            <a:xfrm>
              <a:off x="6579563" y="3386966"/>
              <a:ext cx="614109" cy="167317"/>
            </a:xfrm>
            <a:custGeom>
              <a:avLst/>
              <a:gdLst/>
              <a:ahLst/>
              <a:cxnLst/>
              <a:rect l="l" t="t" r="r" b="b"/>
              <a:pathLst>
                <a:path w="668" h="182" extrusionOk="0">
                  <a:moveTo>
                    <a:pt x="576" y="90"/>
                  </a:moveTo>
                  <a:cubicBezTo>
                    <a:pt x="562" y="90"/>
                    <a:pt x="549" y="93"/>
                    <a:pt x="537" y="98"/>
                  </a:cubicBezTo>
                  <a:cubicBezTo>
                    <a:pt x="529" y="43"/>
                    <a:pt x="482" y="0"/>
                    <a:pt x="424" y="0"/>
                  </a:cubicBezTo>
                  <a:cubicBezTo>
                    <a:pt x="376" y="0"/>
                    <a:pt x="335" y="30"/>
                    <a:pt x="318" y="72"/>
                  </a:cubicBezTo>
                  <a:cubicBezTo>
                    <a:pt x="302" y="37"/>
                    <a:pt x="267" y="13"/>
                    <a:pt x="226" y="13"/>
                  </a:cubicBezTo>
                  <a:cubicBezTo>
                    <a:pt x="171" y="13"/>
                    <a:pt x="126" y="58"/>
                    <a:pt x="126" y="114"/>
                  </a:cubicBezTo>
                  <a:cubicBezTo>
                    <a:pt x="126" y="116"/>
                    <a:pt x="126" y="117"/>
                    <a:pt x="126" y="119"/>
                  </a:cubicBezTo>
                  <a:cubicBezTo>
                    <a:pt x="113" y="109"/>
                    <a:pt x="97" y="103"/>
                    <a:pt x="79" y="103"/>
                  </a:cubicBezTo>
                  <a:cubicBezTo>
                    <a:pt x="35" y="103"/>
                    <a:pt x="0" y="139"/>
                    <a:pt x="0" y="182"/>
                  </a:cubicBezTo>
                  <a:lnTo>
                    <a:pt x="668" y="182"/>
                  </a:lnTo>
                  <a:cubicBezTo>
                    <a:pt x="668" y="131"/>
                    <a:pt x="627" y="90"/>
                    <a:pt x="576" y="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20500" rIns="90000" bIns="205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0"/>
            <p:cNvSpPr/>
            <p:nvPr/>
          </p:nvSpPr>
          <p:spPr>
            <a:xfrm>
              <a:off x="5857214" y="2618537"/>
              <a:ext cx="614109" cy="167317"/>
            </a:xfrm>
            <a:custGeom>
              <a:avLst/>
              <a:gdLst/>
              <a:ahLst/>
              <a:cxnLst/>
              <a:rect l="l" t="t" r="r" b="b"/>
              <a:pathLst>
                <a:path w="668" h="182" extrusionOk="0">
                  <a:moveTo>
                    <a:pt x="575" y="90"/>
                  </a:moveTo>
                  <a:cubicBezTo>
                    <a:pt x="561" y="90"/>
                    <a:pt x="548" y="93"/>
                    <a:pt x="537" y="98"/>
                  </a:cubicBezTo>
                  <a:cubicBezTo>
                    <a:pt x="529" y="43"/>
                    <a:pt x="481" y="0"/>
                    <a:pt x="424" y="0"/>
                  </a:cubicBezTo>
                  <a:cubicBezTo>
                    <a:pt x="375" y="0"/>
                    <a:pt x="334" y="30"/>
                    <a:pt x="317" y="72"/>
                  </a:cubicBezTo>
                  <a:cubicBezTo>
                    <a:pt x="301" y="37"/>
                    <a:pt x="267" y="13"/>
                    <a:pt x="226" y="13"/>
                  </a:cubicBezTo>
                  <a:cubicBezTo>
                    <a:pt x="170" y="13"/>
                    <a:pt x="125" y="58"/>
                    <a:pt x="125" y="114"/>
                  </a:cubicBezTo>
                  <a:cubicBezTo>
                    <a:pt x="125" y="116"/>
                    <a:pt x="125" y="117"/>
                    <a:pt x="125" y="119"/>
                  </a:cubicBezTo>
                  <a:cubicBezTo>
                    <a:pt x="112" y="109"/>
                    <a:pt x="96" y="103"/>
                    <a:pt x="79" y="103"/>
                  </a:cubicBezTo>
                  <a:cubicBezTo>
                    <a:pt x="35" y="103"/>
                    <a:pt x="0" y="138"/>
                    <a:pt x="0" y="182"/>
                  </a:cubicBezTo>
                  <a:lnTo>
                    <a:pt x="668" y="182"/>
                  </a:lnTo>
                  <a:cubicBezTo>
                    <a:pt x="668" y="131"/>
                    <a:pt x="626" y="90"/>
                    <a:pt x="575" y="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20500" rIns="90000" bIns="205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0"/>
            <p:cNvSpPr/>
            <p:nvPr/>
          </p:nvSpPr>
          <p:spPr>
            <a:xfrm>
              <a:off x="4380446" y="2431317"/>
              <a:ext cx="455066" cy="124109"/>
            </a:xfrm>
            <a:custGeom>
              <a:avLst/>
              <a:gdLst/>
              <a:ahLst/>
              <a:cxnLst/>
              <a:rect l="l" t="t" r="r" b="b"/>
              <a:pathLst>
                <a:path w="495" h="135" extrusionOk="0">
                  <a:moveTo>
                    <a:pt x="427" y="66"/>
                  </a:moveTo>
                  <a:cubicBezTo>
                    <a:pt x="416" y="66"/>
                    <a:pt x="407" y="68"/>
                    <a:pt x="398" y="73"/>
                  </a:cubicBezTo>
                  <a:cubicBezTo>
                    <a:pt x="392" y="31"/>
                    <a:pt x="357" y="0"/>
                    <a:pt x="314" y="0"/>
                  </a:cubicBezTo>
                  <a:cubicBezTo>
                    <a:pt x="279" y="0"/>
                    <a:pt x="248" y="22"/>
                    <a:pt x="236" y="53"/>
                  </a:cubicBezTo>
                  <a:cubicBezTo>
                    <a:pt x="224" y="27"/>
                    <a:pt x="198" y="10"/>
                    <a:pt x="168" y="10"/>
                  </a:cubicBezTo>
                  <a:cubicBezTo>
                    <a:pt x="127" y="10"/>
                    <a:pt x="93" y="43"/>
                    <a:pt x="93" y="84"/>
                  </a:cubicBezTo>
                  <a:cubicBezTo>
                    <a:pt x="93" y="85"/>
                    <a:pt x="94" y="86"/>
                    <a:pt x="94" y="88"/>
                  </a:cubicBezTo>
                  <a:cubicBezTo>
                    <a:pt x="84" y="80"/>
                    <a:pt x="72" y="76"/>
                    <a:pt x="59" y="76"/>
                  </a:cubicBezTo>
                  <a:cubicBezTo>
                    <a:pt x="27" y="76"/>
                    <a:pt x="0" y="102"/>
                    <a:pt x="0" y="135"/>
                  </a:cubicBezTo>
                  <a:lnTo>
                    <a:pt x="495" y="135"/>
                  </a:lnTo>
                  <a:cubicBezTo>
                    <a:pt x="495" y="97"/>
                    <a:pt x="464" y="66"/>
                    <a:pt x="427" y="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3600" rIns="90000" bIns="36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73" name="Google Shape;773;p20"/>
          <p:cNvGrpSpPr/>
          <p:nvPr/>
        </p:nvGrpSpPr>
        <p:grpSpPr>
          <a:xfrm>
            <a:off x="7" y="4055150"/>
            <a:ext cx="1458034" cy="1097682"/>
            <a:chOff x="7" y="4055150"/>
            <a:chExt cx="1458034" cy="1097682"/>
          </a:xfrm>
        </p:grpSpPr>
        <p:sp>
          <p:nvSpPr>
            <p:cNvPr id="774" name="Google Shape;774;p20"/>
            <p:cNvSpPr/>
            <p:nvPr/>
          </p:nvSpPr>
          <p:spPr>
            <a:xfrm flipH="1">
              <a:off x="7" y="4789703"/>
              <a:ext cx="1458034" cy="363129"/>
            </a:xfrm>
            <a:custGeom>
              <a:avLst/>
              <a:gdLst/>
              <a:ahLst/>
              <a:cxnLst/>
              <a:rect l="l" t="t" r="r" b="b"/>
              <a:pathLst>
                <a:path w="1586" h="395" extrusionOk="0">
                  <a:moveTo>
                    <a:pt x="1586" y="395"/>
                  </a:moveTo>
                  <a:lnTo>
                    <a:pt x="0" y="395"/>
                  </a:lnTo>
                  <a:lnTo>
                    <a:pt x="200" y="108"/>
                  </a:lnTo>
                  <a:cubicBezTo>
                    <a:pt x="247" y="40"/>
                    <a:pt x="325" y="0"/>
                    <a:pt x="407" y="0"/>
                  </a:cubicBezTo>
                  <a:lnTo>
                    <a:pt x="740" y="0"/>
                  </a:lnTo>
                  <a:cubicBezTo>
                    <a:pt x="808" y="0"/>
                    <a:pt x="874" y="28"/>
                    <a:pt x="921" y="77"/>
                  </a:cubicBezTo>
                  <a:cubicBezTo>
                    <a:pt x="945" y="101"/>
                    <a:pt x="974" y="121"/>
                    <a:pt x="1004" y="134"/>
                  </a:cubicBezTo>
                  <a:cubicBezTo>
                    <a:pt x="1035" y="147"/>
                    <a:pt x="1069" y="154"/>
                    <a:pt x="1103" y="154"/>
                  </a:cubicBezTo>
                  <a:lnTo>
                    <a:pt x="1296" y="154"/>
                  </a:lnTo>
                  <a:cubicBezTo>
                    <a:pt x="1385" y="154"/>
                    <a:pt x="1467" y="200"/>
                    <a:pt x="1513" y="275"/>
                  </a:cubicBezTo>
                  <a:lnTo>
                    <a:pt x="1586" y="39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0"/>
            <p:cNvSpPr/>
            <p:nvPr/>
          </p:nvSpPr>
          <p:spPr>
            <a:xfrm flipH="1">
              <a:off x="198579" y="4891747"/>
              <a:ext cx="1145466" cy="261085"/>
            </a:xfrm>
            <a:custGeom>
              <a:avLst/>
              <a:gdLst/>
              <a:ahLst/>
              <a:cxnLst/>
              <a:rect l="l" t="t" r="r" b="b"/>
              <a:pathLst>
                <a:path w="1246" h="284" extrusionOk="0">
                  <a:moveTo>
                    <a:pt x="1242" y="284"/>
                  </a:moveTo>
                  <a:lnTo>
                    <a:pt x="0" y="284"/>
                  </a:lnTo>
                  <a:cubicBezTo>
                    <a:pt x="5" y="260"/>
                    <a:pt x="11" y="237"/>
                    <a:pt x="22" y="215"/>
                  </a:cubicBezTo>
                  <a:cubicBezTo>
                    <a:pt x="43" y="169"/>
                    <a:pt x="84" y="129"/>
                    <a:pt x="134" y="122"/>
                  </a:cubicBezTo>
                  <a:cubicBezTo>
                    <a:pt x="185" y="116"/>
                    <a:pt x="238" y="144"/>
                    <a:pt x="287" y="126"/>
                  </a:cubicBezTo>
                  <a:cubicBezTo>
                    <a:pt x="341" y="106"/>
                    <a:pt x="363" y="39"/>
                    <a:pt x="413" y="12"/>
                  </a:cubicBezTo>
                  <a:cubicBezTo>
                    <a:pt x="462" y="-14"/>
                    <a:pt x="521" y="5"/>
                    <a:pt x="570" y="30"/>
                  </a:cubicBezTo>
                  <a:cubicBezTo>
                    <a:pt x="618" y="55"/>
                    <a:pt x="666" y="87"/>
                    <a:pt x="721" y="89"/>
                  </a:cubicBezTo>
                  <a:cubicBezTo>
                    <a:pt x="781" y="92"/>
                    <a:pt x="842" y="57"/>
                    <a:pt x="898" y="77"/>
                  </a:cubicBezTo>
                  <a:cubicBezTo>
                    <a:pt x="939" y="92"/>
                    <a:pt x="968" y="132"/>
                    <a:pt x="1009" y="144"/>
                  </a:cubicBezTo>
                  <a:cubicBezTo>
                    <a:pt x="1052" y="156"/>
                    <a:pt x="1097" y="135"/>
                    <a:pt x="1141" y="140"/>
                  </a:cubicBezTo>
                  <a:cubicBezTo>
                    <a:pt x="1182" y="144"/>
                    <a:pt x="1220" y="171"/>
                    <a:pt x="1236" y="209"/>
                  </a:cubicBezTo>
                  <a:cubicBezTo>
                    <a:pt x="1247" y="232"/>
                    <a:pt x="1248" y="259"/>
                    <a:pt x="1242" y="284"/>
                  </a:cubicBezTo>
                  <a:close/>
                </a:path>
              </a:pathLst>
            </a:custGeom>
            <a:solidFill>
              <a:srgbClr val="7FC46C">
                <a:alpha val="6266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76" name="Google Shape;776;p20"/>
            <p:cNvGrpSpPr/>
            <p:nvPr/>
          </p:nvGrpSpPr>
          <p:grpSpPr>
            <a:xfrm flipH="1">
              <a:off x="632836" y="4842840"/>
              <a:ext cx="243613" cy="309803"/>
              <a:chOff x="6589545" y="3902973"/>
              <a:chExt cx="95400" cy="121320"/>
            </a:xfrm>
          </p:grpSpPr>
          <p:sp>
            <p:nvSpPr>
              <p:cNvPr id="777" name="Google Shape;777;p20"/>
              <p:cNvSpPr/>
              <p:nvPr/>
            </p:nvSpPr>
            <p:spPr>
              <a:xfrm>
                <a:off x="6589545" y="3902973"/>
                <a:ext cx="95400" cy="90720"/>
              </a:xfrm>
              <a:custGeom>
                <a:avLst/>
                <a:gdLst/>
                <a:ahLst/>
                <a:cxnLst/>
                <a:rect l="l" t="t" r="r" b="b"/>
                <a:pathLst>
                  <a:path w="265" h="252" extrusionOk="0">
                    <a:moveTo>
                      <a:pt x="64" y="252"/>
                    </a:moveTo>
                    <a:lnTo>
                      <a:pt x="265" y="252"/>
                    </a:lnTo>
                    <a:lnTo>
                      <a:pt x="201" y="0"/>
                    </a:lnTo>
                    <a:lnTo>
                      <a:pt x="0" y="0"/>
                    </a:lnTo>
                    <a:lnTo>
                      <a:pt x="64" y="25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8" name="Google Shape;778;p20"/>
              <p:cNvSpPr/>
              <p:nvPr/>
            </p:nvSpPr>
            <p:spPr>
              <a:xfrm>
                <a:off x="6593865" y="3902973"/>
                <a:ext cx="90000" cy="86760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41" extrusionOk="0">
                    <a:moveTo>
                      <a:pt x="60" y="241"/>
                    </a:moveTo>
                    <a:lnTo>
                      <a:pt x="250" y="241"/>
                    </a:lnTo>
                    <a:lnTo>
                      <a:pt x="189" y="0"/>
                    </a:lnTo>
                    <a:lnTo>
                      <a:pt x="0" y="0"/>
                    </a:lnTo>
                    <a:lnTo>
                      <a:pt x="60" y="24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1750" rIns="90000" bIns="417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9" name="Google Shape;779;p20"/>
              <p:cNvSpPr/>
              <p:nvPr/>
            </p:nvSpPr>
            <p:spPr>
              <a:xfrm>
                <a:off x="665074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0" name="Google Shape;780;p20"/>
              <p:cNvSpPr/>
              <p:nvPr/>
            </p:nvSpPr>
            <p:spPr>
              <a:xfrm>
                <a:off x="662986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1" name="Google Shape;781;p20"/>
              <p:cNvSpPr/>
              <p:nvPr/>
            </p:nvSpPr>
            <p:spPr>
              <a:xfrm>
                <a:off x="660898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2" name="Google Shape;782;p20"/>
              <p:cNvSpPr/>
              <p:nvPr/>
            </p:nvSpPr>
            <p:spPr>
              <a:xfrm>
                <a:off x="6657585" y="3963093"/>
                <a:ext cx="1764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49" h="56" extrusionOk="0">
                    <a:moveTo>
                      <a:pt x="13" y="56"/>
                    </a:moveTo>
                    <a:lnTo>
                      <a:pt x="49" y="56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13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3" name="Google Shape;783;p20"/>
              <p:cNvSpPr/>
              <p:nvPr/>
            </p:nvSpPr>
            <p:spPr>
              <a:xfrm>
                <a:off x="6636705" y="3963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4" name="Google Shape;784;p20"/>
              <p:cNvSpPr/>
              <p:nvPr/>
            </p:nvSpPr>
            <p:spPr>
              <a:xfrm>
                <a:off x="6615825" y="3963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5" name="Google Shape;785;p20"/>
              <p:cNvSpPr/>
              <p:nvPr/>
            </p:nvSpPr>
            <p:spPr>
              <a:xfrm>
                <a:off x="664390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6" name="Google Shape;786;p20"/>
              <p:cNvSpPr/>
              <p:nvPr/>
            </p:nvSpPr>
            <p:spPr>
              <a:xfrm>
                <a:off x="662302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7" name="Google Shape;787;p20"/>
              <p:cNvSpPr/>
              <p:nvPr/>
            </p:nvSpPr>
            <p:spPr>
              <a:xfrm>
                <a:off x="660214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20"/>
              <p:cNvSpPr/>
              <p:nvPr/>
            </p:nvSpPr>
            <p:spPr>
              <a:xfrm>
                <a:off x="6658305" y="3993693"/>
                <a:ext cx="252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" h="85" extrusionOk="0">
                    <a:moveTo>
                      <a:pt x="0" y="0"/>
                    </a:moveTo>
                    <a:lnTo>
                      <a:pt x="7" y="0"/>
                    </a:lnTo>
                    <a:lnTo>
                      <a:pt x="7" y="85"/>
                    </a:lnTo>
                    <a:lnTo>
                      <a:pt x="0" y="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9" name="Google Shape;789;p20"/>
              <p:cNvSpPr/>
              <p:nvPr/>
            </p:nvSpPr>
            <p:spPr>
              <a:xfrm>
                <a:off x="6630945" y="3993693"/>
                <a:ext cx="252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" h="85" extrusionOk="0">
                    <a:moveTo>
                      <a:pt x="0" y="0"/>
                    </a:moveTo>
                    <a:lnTo>
                      <a:pt x="7" y="0"/>
                    </a:lnTo>
                    <a:lnTo>
                      <a:pt x="7" y="85"/>
                    </a:lnTo>
                    <a:lnTo>
                      <a:pt x="0" y="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90" name="Google Shape;790;p20"/>
            <p:cNvGrpSpPr/>
            <p:nvPr/>
          </p:nvGrpSpPr>
          <p:grpSpPr>
            <a:xfrm flipH="1">
              <a:off x="884723" y="4842840"/>
              <a:ext cx="242694" cy="309803"/>
              <a:chOff x="6491265" y="3902973"/>
              <a:chExt cx="95040" cy="121320"/>
            </a:xfrm>
          </p:grpSpPr>
          <p:sp>
            <p:nvSpPr>
              <p:cNvPr id="791" name="Google Shape;791;p20"/>
              <p:cNvSpPr/>
              <p:nvPr/>
            </p:nvSpPr>
            <p:spPr>
              <a:xfrm>
                <a:off x="6491265" y="3902973"/>
                <a:ext cx="95040" cy="90720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52" extrusionOk="0">
                    <a:moveTo>
                      <a:pt x="63" y="252"/>
                    </a:moveTo>
                    <a:lnTo>
                      <a:pt x="264" y="252"/>
                    </a:lnTo>
                    <a:lnTo>
                      <a:pt x="201" y="0"/>
                    </a:lnTo>
                    <a:lnTo>
                      <a:pt x="0" y="0"/>
                    </a:lnTo>
                    <a:lnTo>
                      <a:pt x="63" y="25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2" name="Google Shape;792;p20"/>
              <p:cNvSpPr/>
              <p:nvPr/>
            </p:nvSpPr>
            <p:spPr>
              <a:xfrm>
                <a:off x="6495585" y="3902973"/>
                <a:ext cx="89640" cy="86760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41" extrusionOk="0">
                    <a:moveTo>
                      <a:pt x="60" y="241"/>
                    </a:moveTo>
                    <a:lnTo>
                      <a:pt x="249" y="241"/>
                    </a:lnTo>
                    <a:lnTo>
                      <a:pt x="189" y="0"/>
                    </a:lnTo>
                    <a:lnTo>
                      <a:pt x="0" y="0"/>
                    </a:lnTo>
                    <a:lnTo>
                      <a:pt x="60" y="24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1750" rIns="90000" bIns="417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3" name="Google Shape;793;p20"/>
              <p:cNvSpPr/>
              <p:nvPr/>
            </p:nvSpPr>
            <p:spPr>
              <a:xfrm>
                <a:off x="655210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4" name="Google Shape;794;p20"/>
              <p:cNvSpPr/>
              <p:nvPr/>
            </p:nvSpPr>
            <p:spPr>
              <a:xfrm>
                <a:off x="6531585" y="3936093"/>
                <a:ext cx="1764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49" h="56" extrusionOk="0">
                    <a:moveTo>
                      <a:pt x="14" y="56"/>
                    </a:moveTo>
                    <a:lnTo>
                      <a:pt x="49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5" name="Google Shape;795;p20"/>
              <p:cNvSpPr/>
              <p:nvPr/>
            </p:nvSpPr>
            <p:spPr>
              <a:xfrm>
                <a:off x="651070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20"/>
              <p:cNvSpPr/>
              <p:nvPr/>
            </p:nvSpPr>
            <p:spPr>
              <a:xfrm>
                <a:off x="6558945" y="3963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7" name="Google Shape;797;p20"/>
              <p:cNvSpPr/>
              <p:nvPr/>
            </p:nvSpPr>
            <p:spPr>
              <a:xfrm>
                <a:off x="6538065" y="3963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8" name="Google Shape;798;p20"/>
              <p:cNvSpPr/>
              <p:nvPr/>
            </p:nvSpPr>
            <p:spPr>
              <a:xfrm>
                <a:off x="6517545" y="3963093"/>
                <a:ext cx="1764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49" h="56" extrusionOk="0">
                    <a:moveTo>
                      <a:pt x="14" y="56"/>
                    </a:moveTo>
                    <a:lnTo>
                      <a:pt x="49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9" name="Google Shape;799;p20"/>
              <p:cNvSpPr/>
              <p:nvPr/>
            </p:nvSpPr>
            <p:spPr>
              <a:xfrm>
                <a:off x="6545625" y="3909093"/>
                <a:ext cx="1764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49" h="56" extrusionOk="0">
                    <a:moveTo>
                      <a:pt x="13" y="56"/>
                    </a:moveTo>
                    <a:lnTo>
                      <a:pt x="49" y="56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13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0" name="Google Shape;800;p20"/>
              <p:cNvSpPr/>
              <p:nvPr/>
            </p:nvSpPr>
            <p:spPr>
              <a:xfrm>
                <a:off x="652474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1" name="Google Shape;801;p20"/>
              <p:cNvSpPr/>
              <p:nvPr/>
            </p:nvSpPr>
            <p:spPr>
              <a:xfrm>
                <a:off x="650386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2" name="Google Shape;802;p20"/>
              <p:cNvSpPr/>
              <p:nvPr/>
            </p:nvSpPr>
            <p:spPr>
              <a:xfrm>
                <a:off x="6560025" y="3993693"/>
                <a:ext cx="216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6" h="85" extrusionOk="0">
                    <a:moveTo>
                      <a:pt x="0" y="0"/>
                    </a:moveTo>
                    <a:lnTo>
                      <a:pt x="6" y="0"/>
                    </a:lnTo>
                    <a:lnTo>
                      <a:pt x="6" y="85"/>
                    </a:lnTo>
                    <a:lnTo>
                      <a:pt x="0" y="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3" name="Google Shape;803;p20"/>
              <p:cNvSpPr/>
              <p:nvPr/>
            </p:nvSpPr>
            <p:spPr>
              <a:xfrm>
                <a:off x="6532665" y="3993693"/>
                <a:ext cx="252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" h="85" extrusionOk="0">
                    <a:moveTo>
                      <a:pt x="0" y="0"/>
                    </a:moveTo>
                    <a:lnTo>
                      <a:pt x="7" y="0"/>
                    </a:lnTo>
                    <a:lnTo>
                      <a:pt x="7" y="85"/>
                    </a:lnTo>
                    <a:lnTo>
                      <a:pt x="0" y="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04" name="Google Shape;804;p20"/>
            <p:cNvGrpSpPr/>
            <p:nvPr/>
          </p:nvGrpSpPr>
          <p:grpSpPr>
            <a:xfrm flipH="1">
              <a:off x="187546" y="4055150"/>
              <a:ext cx="436683" cy="1097682"/>
              <a:chOff x="8160945" y="2322213"/>
              <a:chExt cx="171000" cy="429840"/>
            </a:xfrm>
          </p:grpSpPr>
          <p:sp>
            <p:nvSpPr>
              <p:cNvPr id="805" name="Google Shape;805;p20"/>
              <p:cNvSpPr/>
              <p:nvPr/>
            </p:nvSpPr>
            <p:spPr>
              <a:xfrm>
                <a:off x="8264625" y="2433813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0" extrusionOk="0">
                    <a:moveTo>
                      <a:pt x="50" y="25"/>
                    </a:moveTo>
                    <a:cubicBezTo>
                      <a:pt x="50" y="30"/>
                      <a:pt x="49" y="34"/>
                      <a:pt x="47" y="38"/>
                    </a:cubicBezTo>
                    <a:cubicBezTo>
                      <a:pt x="45" y="42"/>
                      <a:pt x="42" y="45"/>
                      <a:pt x="38" y="47"/>
                    </a:cubicBezTo>
                    <a:cubicBezTo>
                      <a:pt x="35" y="49"/>
                      <a:pt x="29" y="50"/>
                      <a:pt x="25" y="50"/>
                    </a:cubicBezTo>
                    <a:cubicBezTo>
                      <a:pt x="21" y="50"/>
                      <a:pt x="16" y="49"/>
                      <a:pt x="12" y="47"/>
                    </a:cubicBezTo>
                    <a:cubicBezTo>
                      <a:pt x="9" y="45"/>
                      <a:pt x="5" y="42"/>
                      <a:pt x="3" y="38"/>
                    </a:cubicBezTo>
                    <a:cubicBezTo>
                      <a:pt x="1" y="34"/>
                      <a:pt x="0" y="30"/>
                      <a:pt x="0" y="25"/>
                    </a:cubicBezTo>
                    <a:cubicBezTo>
                      <a:pt x="0" y="21"/>
                      <a:pt x="1" y="17"/>
                      <a:pt x="3" y="13"/>
                    </a:cubicBezTo>
                    <a:cubicBezTo>
                      <a:pt x="5" y="9"/>
                      <a:pt x="9" y="6"/>
                      <a:pt x="12" y="3"/>
                    </a:cubicBezTo>
                    <a:cubicBezTo>
                      <a:pt x="16" y="1"/>
                      <a:pt x="21" y="0"/>
                      <a:pt x="25" y="0"/>
                    </a:cubicBezTo>
                    <a:cubicBezTo>
                      <a:pt x="29" y="0"/>
                      <a:pt x="35" y="1"/>
                      <a:pt x="38" y="3"/>
                    </a:cubicBezTo>
                    <a:cubicBezTo>
                      <a:pt x="42" y="6"/>
                      <a:pt x="45" y="9"/>
                      <a:pt x="47" y="13"/>
                    </a:cubicBezTo>
                    <a:cubicBezTo>
                      <a:pt x="49" y="17"/>
                      <a:pt x="50" y="21"/>
                      <a:pt x="50" y="2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6" name="Google Shape;806;p20"/>
              <p:cNvSpPr/>
              <p:nvPr/>
            </p:nvSpPr>
            <p:spPr>
              <a:xfrm>
                <a:off x="8246265" y="2433813"/>
                <a:ext cx="2736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6" h="50" extrusionOk="0">
                    <a:moveTo>
                      <a:pt x="0" y="0"/>
                    </a:moveTo>
                    <a:lnTo>
                      <a:pt x="76" y="0"/>
                    </a:lnTo>
                    <a:lnTo>
                      <a:pt x="76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7" name="Google Shape;807;p20"/>
              <p:cNvSpPr/>
              <p:nvPr/>
            </p:nvSpPr>
            <p:spPr>
              <a:xfrm>
                <a:off x="8237265" y="2433813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0" extrusionOk="0">
                    <a:moveTo>
                      <a:pt x="50" y="25"/>
                    </a:moveTo>
                    <a:cubicBezTo>
                      <a:pt x="50" y="39"/>
                      <a:pt x="39" y="50"/>
                      <a:pt x="25" y="50"/>
                    </a:cubicBezTo>
                    <a:cubicBezTo>
                      <a:pt x="11" y="50"/>
                      <a:pt x="0" y="39"/>
                      <a:pt x="0" y="25"/>
                    </a:cubicBezTo>
                    <a:cubicBezTo>
                      <a:pt x="0" y="11"/>
                      <a:pt x="11" y="0"/>
                      <a:pt x="25" y="0"/>
                    </a:cubicBezTo>
                    <a:cubicBezTo>
                      <a:pt x="39" y="0"/>
                      <a:pt x="50" y="11"/>
                      <a:pt x="50" y="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8" name="Google Shape;808;p20"/>
              <p:cNvSpPr/>
              <p:nvPr/>
            </p:nvSpPr>
            <p:spPr>
              <a:xfrm>
                <a:off x="8245185" y="2450732"/>
                <a:ext cx="29520" cy="301320"/>
              </a:xfrm>
              <a:custGeom>
                <a:avLst/>
                <a:gdLst/>
                <a:ahLst/>
                <a:cxnLst/>
                <a:rect l="l" t="t" r="r" b="b"/>
                <a:pathLst>
                  <a:path w="82" h="837" extrusionOk="0">
                    <a:moveTo>
                      <a:pt x="0" y="837"/>
                    </a:moveTo>
                    <a:lnTo>
                      <a:pt x="82" y="837"/>
                    </a:lnTo>
                    <a:lnTo>
                      <a:pt x="63" y="0"/>
                    </a:lnTo>
                    <a:lnTo>
                      <a:pt x="19" y="0"/>
                    </a:lnTo>
                    <a:lnTo>
                      <a:pt x="0" y="83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9" name="Google Shape;809;p20"/>
              <p:cNvSpPr/>
              <p:nvPr/>
            </p:nvSpPr>
            <p:spPr>
              <a:xfrm>
                <a:off x="8246265" y="2322213"/>
                <a:ext cx="16920" cy="120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335" extrusionOk="0">
                    <a:moveTo>
                      <a:pt x="0" y="335"/>
                    </a:moveTo>
                    <a:lnTo>
                      <a:pt x="0" y="0"/>
                    </a:lnTo>
                    <a:lnTo>
                      <a:pt x="47" y="179"/>
                    </a:lnTo>
                    <a:lnTo>
                      <a:pt x="0" y="33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20"/>
              <p:cNvSpPr/>
              <p:nvPr/>
            </p:nvSpPr>
            <p:spPr>
              <a:xfrm>
                <a:off x="8246265" y="2442813"/>
                <a:ext cx="85680" cy="85680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38" extrusionOk="0">
                    <a:moveTo>
                      <a:pt x="0" y="0"/>
                    </a:moveTo>
                    <a:lnTo>
                      <a:pt x="238" y="238"/>
                    </a:lnTo>
                    <a:lnTo>
                      <a:pt x="78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0675" rIns="90000" bIns="40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1" name="Google Shape;811;p20"/>
              <p:cNvSpPr/>
              <p:nvPr/>
            </p:nvSpPr>
            <p:spPr>
              <a:xfrm>
                <a:off x="8160945" y="2442813"/>
                <a:ext cx="85320" cy="85680"/>
              </a:xfrm>
              <a:custGeom>
                <a:avLst/>
                <a:gdLst/>
                <a:ahLst/>
                <a:cxnLst/>
                <a:rect l="l" t="t" r="r" b="b"/>
                <a:pathLst>
                  <a:path w="237" h="238" extrusionOk="0">
                    <a:moveTo>
                      <a:pt x="0" y="238"/>
                    </a:moveTo>
                    <a:lnTo>
                      <a:pt x="237" y="0"/>
                    </a:lnTo>
                    <a:lnTo>
                      <a:pt x="78" y="95"/>
                    </a:lnTo>
                    <a:lnTo>
                      <a:pt x="0" y="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0675" rIns="90000" bIns="40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713225" y="1429150"/>
            <a:ext cx="7717500" cy="8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539500"/>
            <a:ext cx="9888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>
            <a:spLocks noGrp="1"/>
          </p:cNvSpPr>
          <p:nvPr>
            <p:ph type="pic" idx="3"/>
          </p:nvPr>
        </p:nvSpPr>
        <p:spPr>
          <a:xfrm>
            <a:off x="713225" y="2642350"/>
            <a:ext cx="4482300" cy="2501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21"/>
          <p:cNvSpPr txBox="1">
            <a:spLocks noGrp="1"/>
          </p:cNvSpPr>
          <p:nvPr>
            <p:ph type="subTitle" idx="1"/>
          </p:nvPr>
        </p:nvSpPr>
        <p:spPr>
          <a:xfrm>
            <a:off x="717889" y="1574314"/>
            <a:ext cx="3742500" cy="6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15" name="Google Shape;815;p21"/>
          <p:cNvSpPr txBox="1">
            <a:spLocks noGrp="1"/>
          </p:cNvSpPr>
          <p:nvPr>
            <p:ph type="subTitle" idx="2"/>
          </p:nvPr>
        </p:nvSpPr>
        <p:spPr>
          <a:xfrm>
            <a:off x="717889" y="2730764"/>
            <a:ext cx="3742500" cy="6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16" name="Google Shape;816;p21"/>
          <p:cNvSpPr txBox="1">
            <a:spLocks noGrp="1"/>
          </p:cNvSpPr>
          <p:nvPr>
            <p:ph type="subTitle" idx="3"/>
          </p:nvPr>
        </p:nvSpPr>
        <p:spPr>
          <a:xfrm>
            <a:off x="4681489" y="1574314"/>
            <a:ext cx="3742500" cy="6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17" name="Google Shape;817;p21"/>
          <p:cNvSpPr txBox="1">
            <a:spLocks noGrp="1"/>
          </p:cNvSpPr>
          <p:nvPr>
            <p:ph type="subTitle" idx="4"/>
          </p:nvPr>
        </p:nvSpPr>
        <p:spPr>
          <a:xfrm>
            <a:off x="4681489" y="2730764"/>
            <a:ext cx="3742500" cy="6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21"/>
          <p:cNvSpPr txBox="1">
            <a:spLocks noGrp="1"/>
          </p:cNvSpPr>
          <p:nvPr>
            <p:ph type="subTitle" idx="5"/>
          </p:nvPr>
        </p:nvSpPr>
        <p:spPr>
          <a:xfrm>
            <a:off x="717889" y="3890426"/>
            <a:ext cx="3742500" cy="6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19" name="Google Shape;819;p21"/>
          <p:cNvSpPr txBox="1">
            <a:spLocks noGrp="1"/>
          </p:cNvSpPr>
          <p:nvPr>
            <p:ph type="subTitle" idx="6"/>
          </p:nvPr>
        </p:nvSpPr>
        <p:spPr>
          <a:xfrm>
            <a:off x="4681489" y="3890426"/>
            <a:ext cx="3742500" cy="6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20" name="Google Shape;820;p21"/>
          <p:cNvSpPr txBox="1">
            <a:spLocks noGrp="1"/>
          </p:cNvSpPr>
          <p:nvPr>
            <p:ph type="subTitle" idx="7"/>
          </p:nvPr>
        </p:nvSpPr>
        <p:spPr>
          <a:xfrm>
            <a:off x="717889" y="1226413"/>
            <a:ext cx="37425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21" name="Google Shape;821;p21"/>
          <p:cNvSpPr txBox="1">
            <a:spLocks noGrp="1"/>
          </p:cNvSpPr>
          <p:nvPr>
            <p:ph type="subTitle" idx="8"/>
          </p:nvPr>
        </p:nvSpPr>
        <p:spPr>
          <a:xfrm>
            <a:off x="717889" y="2384475"/>
            <a:ext cx="37383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22" name="Google Shape;822;p21"/>
          <p:cNvSpPr txBox="1">
            <a:spLocks noGrp="1"/>
          </p:cNvSpPr>
          <p:nvPr>
            <p:ph type="subTitle" idx="9"/>
          </p:nvPr>
        </p:nvSpPr>
        <p:spPr>
          <a:xfrm>
            <a:off x="717889" y="3542525"/>
            <a:ext cx="37383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23" name="Google Shape;823;p21"/>
          <p:cNvSpPr txBox="1">
            <a:spLocks noGrp="1"/>
          </p:cNvSpPr>
          <p:nvPr>
            <p:ph type="subTitle" idx="13"/>
          </p:nvPr>
        </p:nvSpPr>
        <p:spPr>
          <a:xfrm>
            <a:off x="4681489" y="1226422"/>
            <a:ext cx="37425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24" name="Google Shape;824;p21"/>
          <p:cNvSpPr txBox="1">
            <a:spLocks noGrp="1"/>
          </p:cNvSpPr>
          <p:nvPr>
            <p:ph type="subTitle" idx="14"/>
          </p:nvPr>
        </p:nvSpPr>
        <p:spPr>
          <a:xfrm>
            <a:off x="4681489" y="2384475"/>
            <a:ext cx="37383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25" name="Google Shape;825;p21"/>
          <p:cNvSpPr txBox="1">
            <a:spLocks noGrp="1"/>
          </p:cNvSpPr>
          <p:nvPr>
            <p:ph type="subTitle" idx="15"/>
          </p:nvPr>
        </p:nvSpPr>
        <p:spPr>
          <a:xfrm>
            <a:off x="4681489" y="3542527"/>
            <a:ext cx="37383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grpSp>
        <p:nvGrpSpPr>
          <p:cNvPr id="826" name="Google Shape;826;p21"/>
          <p:cNvGrpSpPr/>
          <p:nvPr/>
        </p:nvGrpSpPr>
        <p:grpSpPr>
          <a:xfrm>
            <a:off x="8519431" y="776088"/>
            <a:ext cx="590694" cy="573090"/>
            <a:chOff x="8519431" y="776088"/>
            <a:chExt cx="590694" cy="573090"/>
          </a:xfrm>
        </p:grpSpPr>
        <p:sp>
          <p:nvSpPr>
            <p:cNvPr id="827" name="Google Shape;827;p21"/>
            <p:cNvSpPr/>
            <p:nvPr/>
          </p:nvSpPr>
          <p:spPr>
            <a:xfrm>
              <a:off x="8642996" y="1226418"/>
              <a:ext cx="467128" cy="122761"/>
            </a:xfrm>
            <a:custGeom>
              <a:avLst/>
              <a:gdLst/>
              <a:ahLst/>
              <a:cxnLst/>
              <a:rect l="l" t="t" r="r" b="b"/>
              <a:pathLst>
                <a:path w="586" h="154" extrusionOk="0">
                  <a:moveTo>
                    <a:pt x="550" y="76"/>
                  </a:moveTo>
                  <a:cubicBezTo>
                    <a:pt x="538" y="76"/>
                    <a:pt x="525" y="79"/>
                    <a:pt x="511" y="83"/>
                  </a:cubicBezTo>
                  <a:cubicBezTo>
                    <a:pt x="543" y="36"/>
                    <a:pt x="532" y="0"/>
                    <a:pt x="483" y="0"/>
                  </a:cubicBezTo>
                  <a:cubicBezTo>
                    <a:pt x="442" y="0"/>
                    <a:pt x="387" y="25"/>
                    <a:pt x="344" y="61"/>
                  </a:cubicBezTo>
                  <a:cubicBezTo>
                    <a:pt x="354" y="32"/>
                    <a:pt x="341" y="11"/>
                    <a:pt x="307" y="11"/>
                  </a:cubicBezTo>
                  <a:cubicBezTo>
                    <a:pt x="260" y="11"/>
                    <a:pt x="191" y="50"/>
                    <a:pt x="153" y="97"/>
                  </a:cubicBezTo>
                  <a:cubicBezTo>
                    <a:pt x="152" y="98"/>
                    <a:pt x="151" y="99"/>
                    <a:pt x="150" y="101"/>
                  </a:cubicBezTo>
                  <a:cubicBezTo>
                    <a:pt x="145" y="92"/>
                    <a:pt x="136" y="87"/>
                    <a:pt x="121" y="87"/>
                  </a:cubicBezTo>
                  <a:cubicBezTo>
                    <a:pt x="84" y="87"/>
                    <a:pt x="30" y="117"/>
                    <a:pt x="0" y="154"/>
                  </a:cubicBezTo>
                  <a:lnTo>
                    <a:pt x="564" y="154"/>
                  </a:lnTo>
                  <a:cubicBezTo>
                    <a:pt x="599" y="111"/>
                    <a:pt x="593" y="76"/>
                    <a:pt x="550" y="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10425" rIns="90000" bIns="104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1"/>
            <p:cNvSpPr/>
            <p:nvPr/>
          </p:nvSpPr>
          <p:spPr>
            <a:xfrm>
              <a:off x="8519431" y="776088"/>
              <a:ext cx="331613" cy="86889"/>
            </a:xfrm>
            <a:custGeom>
              <a:avLst/>
              <a:gdLst/>
              <a:ahLst/>
              <a:cxnLst/>
              <a:rect l="l" t="t" r="r" b="b"/>
              <a:pathLst>
                <a:path w="416" h="109" extrusionOk="0">
                  <a:moveTo>
                    <a:pt x="390" y="54"/>
                  </a:moveTo>
                  <a:cubicBezTo>
                    <a:pt x="381" y="54"/>
                    <a:pt x="372" y="56"/>
                    <a:pt x="362" y="59"/>
                  </a:cubicBezTo>
                  <a:cubicBezTo>
                    <a:pt x="385" y="26"/>
                    <a:pt x="377" y="0"/>
                    <a:pt x="342" y="0"/>
                  </a:cubicBezTo>
                  <a:cubicBezTo>
                    <a:pt x="313" y="0"/>
                    <a:pt x="274" y="18"/>
                    <a:pt x="244" y="43"/>
                  </a:cubicBezTo>
                  <a:cubicBezTo>
                    <a:pt x="251" y="23"/>
                    <a:pt x="242" y="8"/>
                    <a:pt x="218" y="8"/>
                  </a:cubicBezTo>
                  <a:cubicBezTo>
                    <a:pt x="184" y="8"/>
                    <a:pt x="136" y="35"/>
                    <a:pt x="109" y="68"/>
                  </a:cubicBezTo>
                  <a:cubicBezTo>
                    <a:pt x="108" y="69"/>
                    <a:pt x="107" y="70"/>
                    <a:pt x="106" y="71"/>
                  </a:cubicBezTo>
                  <a:cubicBezTo>
                    <a:pt x="103" y="65"/>
                    <a:pt x="96" y="62"/>
                    <a:pt x="86" y="62"/>
                  </a:cubicBezTo>
                  <a:cubicBezTo>
                    <a:pt x="60" y="62"/>
                    <a:pt x="22" y="83"/>
                    <a:pt x="0" y="109"/>
                  </a:cubicBezTo>
                  <a:lnTo>
                    <a:pt x="400" y="109"/>
                  </a:lnTo>
                  <a:cubicBezTo>
                    <a:pt x="425" y="79"/>
                    <a:pt x="420" y="54"/>
                    <a:pt x="390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9" name="Google Shape;829;p21"/>
          <p:cNvGrpSpPr/>
          <p:nvPr/>
        </p:nvGrpSpPr>
        <p:grpSpPr>
          <a:xfrm>
            <a:off x="39829" y="233878"/>
            <a:ext cx="2543954" cy="1265262"/>
            <a:chOff x="39829" y="233878"/>
            <a:chExt cx="2543954" cy="1265262"/>
          </a:xfrm>
        </p:grpSpPr>
        <p:sp>
          <p:nvSpPr>
            <p:cNvPr id="830" name="Google Shape;830;p21"/>
            <p:cNvSpPr/>
            <p:nvPr/>
          </p:nvSpPr>
          <p:spPr>
            <a:xfrm>
              <a:off x="2060854" y="233878"/>
              <a:ext cx="522929" cy="137109"/>
            </a:xfrm>
            <a:custGeom>
              <a:avLst/>
              <a:gdLst/>
              <a:ahLst/>
              <a:cxnLst/>
              <a:rect l="l" t="t" r="r" b="b"/>
              <a:pathLst>
                <a:path w="656" h="172" extrusionOk="0">
                  <a:moveTo>
                    <a:pt x="614" y="85"/>
                  </a:moveTo>
                  <a:cubicBezTo>
                    <a:pt x="601" y="85"/>
                    <a:pt x="586" y="88"/>
                    <a:pt x="571" y="93"/>
                  </a:cubicBezTo>
                  <a:cubicBezTo>
                    <a:pt x="606" y="41"/>
                    <a:pt x="594" y="0"/>
                    <a:pt x="540" y="0"/>
                  </a:cubicBezTo>
                  <a:cubicBezTo>
                    <a:pt x="494" y="0"/>
                    <a:pt x="432" y="28"/>
                    <a:pt x="384" y="68"/>
                  </a:cubicBezTo>
                  <a:cubicBezTo>
                    <a:pt x="396" y="36"/>
                    <a:pt x="381" y="13"/>
                    <a:pt x="343" y="13"/>
                  </a:cubicBezTo>
                  <a:cubicBezTo>
                    <a:pt x="290" y="13"/>
                    <a:pt x="213" y="55"/>
                    <a:pt x="171" y="108"/>
                  </a:cubicBezTo>
                  <a:cubicBezTo>
                    <a:pt x="170" y="109"/>
                    <a:pt x="169" y="111"/>
                    <a:pt x="167" y="112"/>
                  </a:cubicBezTo>
                  <a:cubicBezTo>
                    <a:pt x="162" y="103"/>
                    <a:pt x="152" y="98"/>
                    <a:pt x="135" y="98"/>
                  </a:cubicBezTo>
                  <a:cubicBezTo>
                    <a:pt x="94" y="98"/>
                    <a:pt x="34" y="131"/>
                    <a:pt x="0" y="172"/>
                  </a:cubicBezTo>
                  <a:lnTo>
                    <a:pt x="630" y="172"/>
                  </a:lnTo>
                  <a:cubicBezTo>
                    <a:pt x="670" y="124"/>
                    <a:pt x="662" y="85"/>
                    <a:pt x="614" y="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16900" rIns="90000" bIns="169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31" name="Google Shape;831;p21"/>
            <p:cNvGrpSpPr/>
            <p:nvPr/>
          </p:nvGrpSpPr>
          <p:grpSpPr>
            <a:xfrm>
              <a:off x="39829" y="740165"/>
              <a:ext cx="604940" cy="758975"/>
              <a:chOff x="6209318" y="1417714"/>
              <a:chExt cx="697659" cy="875302"/>
            </a:xfrm>
          </p:grpSpPr>
          <p:sp>
            <p:nvSpPr>
              <p:cNvPr id="832" name="Google Shape;832;p21"/>
              <p:cNvSpPr/>
              <p:nvPr/>
            </p:nvSpPr>
            <p:spPr>
              <a:xfrm>
                <a:off x="6209318" y="1417714"/>
                <a:ext cx="603077" cy="158124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72" extrusionOk="0">
                    <a:moveTo>
                      <a:pt x="614" y="85"/>
                    </a:moveTo>
                    <a:cubicBezTo>
                      <a:pt x="601" y="85"/>
                      <a:pt x="586" y="88"/>
                      <a:pt x="571" y="93"/>
                    </a:cubicBezTo>
                    <a:cubicBezTo>
                      <a:pt x="606" y="41"/>
                      <a:pt x="594" y="0"/>
                      <a:pt x="540" y="0"/>
                    </a:cubicBezTo>
                    <a:cubicBezTo>
                      <a:pt x="494" y="0"/>
                      <a:pt x="432" y="28"/>
                      <a:pt x="384" y="68"/>
                    </a:cubicBezTo>
                    <a:cubicBezTo>
                      <a:pt x="396" y="36"/>
                      <a:pt x="381" y="13"/>
                      <a:pt x="343" y="13"/>
                    </a:cubicBezTo>
                    <a:cubicBezTo>
                      <a:pt x="290" y="13"/>
                      <a:pt x="213" y="55"/>
                      <a:pt x="171" y="108"/>
                    </a:cubicBezTo>
                    <a:cubicBezTo>
                      <a:pt x="170" y="109"/>
                      <a:pt x="169" y="111"/>
                      <a:pt x="167" y="112"/>
                    </a:cubicBezTo>
                    <a:cubicBezTo>
                      <a:pt x="162" y="103"/>
                      <a:pt x="152" y="98"/>
                      <a:pt x="135" y="98"/>
                    </a:cubicBezTo>
                    <a:cubicBezTo>
                      <a:pt x="94" y="98"/>
                      <a:pt x="34" y="131"/>
                      <a:pt x="0" y="172"/>
                    </a:cubicBezTo>
                    <a:lnTo>
                      <a:pt x="630" y="172"/>
                    </a:lnTo>
                    <a:cubicBezTo>
                      <a:pt x="670" y="124"/>
                      <a:pt x="662" y="85"/>
                      <a:pt x="614" y="8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16900" rIns="90000" bIns="169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21"/>
              <p:cNvSpPr/>
              <p:nvPr/>
            </p:nvSpPr>
            <p:spPr>
              <a:xfrm>
                <a:off x="6524538" y="2192810"/>
                <a:ext cx="382439" cy="100206"/>
              </a:xfrm>
              <a:custGeom>
                <a:avLst/>
                <a:gdLst/>
                <a:ahLst/>
                <a:cxnLst/>
                <a:rect l="l" t="t" r="r" b="b"/>
                <a:pathLst>
                  <a:path w="416" h="109" extrusionOk="0">
                    <a:moveTo>
                      <a:pt x="390" y="54"/>
                    </a:moveTo>
                    <a:cubicBezTo>
                      <a:pt x="381" y="54"/>
                      <a:pt x="372" y="56"/>
                      <a:pt x="362" y="59"/>
                    </a:cubicBezTo>
                    <a:cubicBezTo>
                      <a:pt x="385" y="26"/>
                      <a:pt x="377" y="0"/>
                      <a:pt x="342" y="0"/>
                    </a:cubicBezTo>
                    <a:cubicBezTo>
                      <a:pt x="313" y="0"/>
                      <a:pt x="274" y="18"/>
                      <a:pt x="244" y="43"/>
                    </a:cubicBezTo>
                    <a:cubicBezTo>
                      <a:pt x="251" y="23"/>
                      <a:pt x="242" y="8"/>
                      <a:pt x="218" y="8"/>
                    </a:cubicBezTo>
                    <a:cubicBezTo>
                      <a:pt x="184" y="8"/>
                      <a:pt x="136" y="35"/>
                      <a:pt x="109" y="68"/>
                    </a:cubicBezTo>
                    <a:cubicBezTo>
                      <a:pt x="108" y="69"/>
                      <a:pt x="107" y="70"/>
                      <a:pt x="106" y="71"/>
                    </a:cubicBezTo>
                    <a:cubicBezTo>
                      <a:pt x="103" y="65"/>
                      <a:pt x="96" y="62"/>
                      <a:pt x="86" y="62"/>
                    </a:cubicBezTo>
                    <a:cubicBezTo>
                      <a:pt x="60" y="62"/>
                      <a:pt x="22" y="83"/>
                      <a:pt x="0" y="109"/>
                    </a:cubicBezTo>
                    <a:lnTo>
                      <a:pt x="400" y="109"/>
                    </a:lnTo>
                    <a:cubicBezTo>
                      <a:pt x="425" y="79"/>
                      <a:pt x="420" y="54"/>
                      <a:pt x="390" y="5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34" name="Google Shape;834;p21"/>
          <p:cNvGrpSpPr/>
          <p:nvPr/>
        </p:nvGrpSpPr>
        <p:grpSpPr>
          <a:xfrm>
            <a:off x="7701757" y="4159139"/>
            <a:ext cx="1458034" cy="993032"/>
            <a:chOff x="7701757" y="4150480"/>
            <a:chExt cx="1458034" cy="993032"/>
          </a:xfrm>
        </p:grpSpPr>
        <p:grpSp>
          <p:nvGrpSpPr>
            <p:cNvPr id="835" name="Google Shape;835;p21"/>
            <p:cNvGrpSpPr/>
            <p:nvPr/>
          </p:nvGrpSpPr>
          <p:grpSpPr>
            <a:xfrm>
              <a:off x="7701757" y="4780382"/>
              <a:ext cx="1458034" cy="363129"/>
              <a:chOff x="13042069" y="3914291"/>
              <a:chExt cx="1458034" cy="363129"/>
            </a:xfrm>
          </p:grpSpPr>
          <p:sp>
            <p:nvSpPr>
              <p:cNvPr id="836" name="Google Shape;836;p21"/>
              <p:cNvSpPr/>
              <p:nvPr/>
            </p:nvSpPr>
            <p:spPr>
              <a:xfrm>
                <a:off x="13042069" y="3914291"/>
                <a:ext cx="1458034" cy="363129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395" extrusionOk="0">
                    <a:moveTo>
                      <a:pt x="1586" y="395"/>
                    </a:moveTo>
                    <a:lnTo>
                      <a:pt x="0" y="395"/>
                    </a:lnTo>
                    <a:lnTo>
                      <a:pt x="200" y="108"/>
                    </a:lnTo>
                    <a:cubicBezTo>
                      <a:pt x="247" y="40"/>
                      <a:pt x="325" y="0"/>
                      <a:pt x="407" y="0"/>
                    </a:cubicBezTo>
                    <a:lnTo>
                      <a:pt x="740" y="0"/>
                    </a:lnTo>
                    <a:cubicBezTo>
                      <a:pt x="808" y="0"/>
                      <a:pt x="874" y="28"/>
                      <a:pt x="921" y="77"/>
                    </a:cubicBezTo>
                    <a:cubicBezTo>
                      <a:pt x="945" y="101"/>
                      <a:pt x="974" y="121"/>
                      <a:pt x="1004" y="134"/>
                    </a:cubicBezTo>
                    <a:cubicBezTo>
                      <a:pt x="1035" y="147"/>
                      <a:pt x="1069" y="154"/>
                      <a:pt x="1103" y="154"/>
                    </a:cubicBezTo>
                    <a:lnTo>
                      <a:pt x="1296" y="154"/>
                    </a:lnTo>
                    <a:cubicBezTo>
                      <a:pt x="1385" y="154"/>
                      <a:pt x="1467" y="200"/>
                      <a:pt x="1513" y="275"/>
                    </a:cubicBezTo>
                    <a:lnTo>
                      <a:pt x="1586" y="39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21"/>
              <p:cNvSpPr/>
              <p:nvPr/>
            </p:nvSpPr>
            <p:spPr>
              <a:xfrm>
                <a:off x="13156064" y="4016335"/>
                <a:ext cx="1145466" cy="26108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284" extrusionOk="0">
                    <a:moveTo>
                      <a:pt x="1242" y="284"/>
                    </a:moveTo>
                    <a:lnTo>
                      <a:pt x="0" y="284"/>
                    </a:lnTo>
                    <a:cubicBezTo>
                      <a:pt x="5" y="260"/>
                      <a:pt x="11" y="237"/>
                      <a:pt x="22" y="215"/>
                    </a:cubicBezTo>
                    <a:cubicBezTo>
                      <a:pt x="43" y="169"/>
                      <a:pt x="84" y="129"/>
                      <a:pt x="134" y="122"/>
                    </a:cubicBezTo>
                    <a:cubicBezTo>
                      <a:pt x="185" y="116"/>
                      <a:pt x="238" y="144"/>
                      <a:pt x="287" y="126"/>
                    </a:cubicBezTo>
                    <a:cubicBezTo>
                      <a:pt x="341" y="106"/>
                      <a:pt x="363" y="39"/>
                      <a:pt x="413" y="12"/>
                    </a:cubicBezTo>
                    <a:cubicBezTo>
                      <a:pt x="462" y="-14"/>
                      <a:pt x="521" y="5"/>
                      <a:pt x="570" y="30"/>
                    </a:cubicBezTo>
                    <a:cubicBezTo>
                      <a:pt x="618" y="55"/>
                      <a:pt x="666" y="87"/>
                      <a:pt x="721" y="89"/>
                    </a:cubicBezTo>
                    <a:cubicBezTo>
                      <a:pt x="781" y="92"/>
                      <a:pt x="842" y="57"/>
                      <a:pt x="898" y="77"/>
                    </a:cubicBezTo>
                    <a:cubicBezTo>
                      <a:pt x="939" y="92"/>
                      <a:pt x="968" y="132"/>
                      <a:pt x="1009" y="144"/>
                    </a:cubicBezTo>
                    <a:cubicBezTo>
                      <a:pt x="1052" y="156"/>
                      <a:pt x="1097" y="135"/>
                      <a:pt x="1141" y="140"/>
                    </a:cubicBezTo>
                    <a:cubicBezTo>
                      <a:pt x="1182" y="144"/>
                      <a:pt x="1220" y="171"/>
                      <a:pt x="1236" y="209"/>
                    </a:cubicBezTo>
                    <a:cubicBezTo>
                      <a:pt x="1247" y="232"/>
                      <a:pt x="1248" y="259"/>
                      <a:pt x="1242" y="284"/>
                    </a:cubicBezTo>
                    <a:close/>
                  </a:path>
                </a:pathLst>
              </a:custGeom>
              <a:solidFill>
                <a:srgbClr val="7FC46C">
                  <a:alpha val="6266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38" name="Google Shape;838;p21"/>
            <p:cNvGrpSpPr/>
            <p:nvPr/>
          </p:nvGrpSpPr>
          <p:grpSpPr>
            <a:xfrm>
              <a:off x="8699242" y="4150480"/>
              <a:ext cx="334020" cy="993032"/>
              <a:chOff x="9897364" y="5313425"/>
              <a:chExt cx="454140" cy="1350329"/>
            </a:xfrm>
          </p:grpSpPr>
          <p:sp>
            <p:nvSpPr>
              <p:cNvPr id="839" name="Google Shape;839;p21"/>
              <p:cNvSpPr/>
              <p:nvPr/>
            </p:nvSpPr>
            <p:spPr>
              <a:xfrm>
                <a:off x="9897364" y="5661019"/>
                <a:ext cx="454140" cy="1002734"/>
              </a:xfrm>
              <a:custGeom>
                <a:avLst/>
                <a:gdLst/>
                <a:ahLst/>
                <a:cxnLst/>
                <a:rect l="l" t="t" r="r" b="b"/>
                <a:pathLst>
                  <a:path w="601" h="1327" extrusionOk="0">
                    <a:moveTo>
                      <a:pt x="301" y="0"/>
                    </a:moveTo>
                    <a:lnTo>
                      <a:pt x="0" y="514"/>
                    </a:lnTo>
                    <a:lnTo>
                      <a:pt x="0" y="1327"/>
                    </a:lnTo>
                    <a:lnTo>
                      <a:pt x="601" y="1327"/>
                    </a:lnTo>
                    <a:lnTo>
                      <a:pt x="601" y="514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21"/>
              <p:cNvSpPr/>
              <p:nvPr/>
            </p:nvSpPr>
            <p:spPr>
              <a:xfrm>
                <a:off x="10124811" y="5313425"/>
                <a:ext cx="226692" cy="735993"/>
              </a:xfrm>
              <a:custGeom>
                <a:avLst/>
                <a:gdLst/>
                <a:ahLst/>
                <a:cxnLst/>
                <a:rect l="l" t="t" r="r" b="b"/>
                <a:pathLst>
                  <a:path w="300" h="974" extrusionOk="0">
                    <a:moveTo>
                      <a:pt x="0" y="0"/>
                    </a:moveTo>
                    <a:lnTo>
                      <a:pt x="0" y="460"/>
                    </a:lnTo>
                    <a:lnTo>
                      <a:pt x="300" y="974"/>
                    </a:lnTo>
                    <a:lnTo>
                      <a:pt x="300" y="5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21"/>
              <p:cNvSpPr/>
              <p:nvPr/>
            </p:nvSpPr>
            <p:spPr>
              <a:xfrm>
                <a:off x="9897364" y="5313425"/>
                <a:ext cx="227448" cy="735993"/>
              </a:xfrm>
              <a:custGeom>
                <a:avLst/>
                <a:gdLst/>
                <a:ahLst/>
                <a:cxnLst/>
                <a:rect l="l" t="t" r="r" b="b"/>
                <a:pathLst>
                  <a:path w="301" h="974" extrusionOk="0">
                    <a:moveTo>
                      <a:pt x="0" y="974"/>
                    </a:moveTo>
                    <a:lnTo>
                      <a:pt x="0" y="514"/>
                    </a:lnTo>
                    <a:lnTo>
                      <a:pt x="301" y="0"/>
                    </a:lnTo>
                    <a:lnTo>
                      <a:pt x="301" y="460"/>
                    </a:lnTo>
                    <a:lnTo>
                      <a:pt x="0" y="97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21"/>
              <p:cNvSpPr/>
              <p:nvPr/>
            </p:nvSpPr>
            <p:spPr>
              <a:xfrm>
                <a:off x="10036402" y="5951940"/>
                <a:ext cx="27203" cy="66496"/>
              </a:xfrm>
              <a:custGeom>
                <a:avLst/>
                <a:gdLst/>
                <a:ahLst/>
                <a:cxnLst/>
                <a:rect l="l" t="t" r="r" b="b"/>
                <a:pathLst>
                  <a:path w="36" h="88" extrusionOk="0">
                    <a:moveTo>
                      <a:pt x="0" y="0"/>
                    </a:moveTo>
                    <a:lnTo>
                      <a:pt x="36" y="0"/>
                    </a:lnTo>
                    <a:lnTo>
                      <a:pt x="36" y="88"/>
                    </a:lnTo>
                    <a:lnTo>
                      <a:pt x="0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21"/>
              <p:cNvSpPr/>
              <p:nvPr/>
            </p:nvSpPr>
            <p:spPr>
              <a:xfrm>
                <a:off x="10186018" y="5951940"/>
                <a:ext cx="27203" cy="66496"/>
              </a:xfrm>
              <a:custGeom>
                <a:avLst/>
                <a:gdLst/>
                <a:ahLst/>
                <a:cxnLst/>
                <a:rect l="l" t="t" r="r" b="b"/>
                <a:pathLst>
                  <a:path w="36" h="88" extrusionOk="0">
                    <a:moveTo>
                      <a:pt x="0" y="0"/>
                    </a:moveTo>
                    <a:lnTo>
                      <a:pt x="36" y="0"/>
                    </a:lnTo>
                    <a:lnTo>
                      <a:pt x="36" y="88"/>
                    </a:lnTo>
                    <a:lnTo>
                      <a:pt x="0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21"/>
              <p:cNvSpPr/>
              <p:nvPr/>
            </p:nvSpPr>
            <p:spPr>
              <a:xfrm>
                <a:off x="10036402" y="6100802"/>
                <a:ext cx="27203" cy="66496"/>
              </a:xfrm>
              <a:custGeom>
                <a:avLst/>
                <a:gdLst/>
                <a:ahLst/>
                <a:cxnLst/>
                <a:rect l="l" t="t" r="r" b="b"/>
                <a:pathLst>
                  <a:path w="36" h="88" extrusionOk="0">
                    <a:moveTo>
                      <a:pt x="0" y="0"/>
                    </a:moveTo>
                    <a:lnTo>
                      <a:pt x="36" y="0"/>
                    </a:lnTo>
                    <a:lnTo>
                      <a:pt x="36" y="88"/>
                    </a:lnTo>
                    <a:lnTo>
                      <a:pt x="0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21"/>
              <p:cNvSpPr/>
              <p:nvPr/>
            </p:nvSpPr>
            <p:spPr>
              <a:xfrm>
                <a:off x="10186018" y="6100802"/>
                <a:ext cx="27203" cy="66496"/>
              </a:xfrm>
              <a:custGeom>
                <a:avLst/>
                <a:gdLst/>
                <a:ahLst/>
                <a:cxnLst/>
                <a:rect l="l" t="t" r="r" b="b"/>
                <a:pathLst>
                  <a:path w="36" h="88" extrusionOk="0">
                    <a:moveTo>
                      <a:pt x="0" y="0"/>
                    </a:moveTo>
                    <a:lnTo>
                      <a:pt x="36" y="0"/>
                    </a:lnTo>
                    <a:lnTo>
                      <a:pt x="36" y="88"/>
                    </a:lnTo>
                    <a:lnTo>
                      <a:pt x="0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21"/>
              <p:cNvSpPr/>
              <p:nvPr/>
            </p:nvSpPr>
            <p:spPr>
              <a:xfrm>
                <a:off x="10036402" y="6250418"/>
                <a:ext cx="27203" cy="65741"/>
              </a:xfrm>
              <a:custGeom>
                <a:avLst/>
                <a:gdLst/>
                <a:ahLst/>
                <a:cxnLst/>
                <a:rect l="l" t="t" r="r" b="b"/>
                <a:pathLst>
                  <a:path w="36" h="87" extrusionOk="0">
                    <a:moveTo>
                      <a:pt x="0" y="0"/>
                    </a:moveTo>
                    <a:lnTo>
                      <a:pt x="36" y="0"/>
                    </a:lnTo>
                    <a:lnTo>
                      <a:pt x="36" y="87"/>
                    </a:lnTo>
                    <a:lnTo>
                      <a:pt x="0" y="8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21"/>
              <p:cNvSpPr/>
              <p:nvPr/>
            </p:nvSpPr>
            <p:spPr>
              <a:xfrm>
                <a:off x="10186018" y="6250418"/>
                <a:ext cx="27203" cy="65741"/>
              </a:xfrm>
              <a:custGeom>
                <a:avLst/>
                <a:gdLst/>
                <a:ahLst/>
                <a:cxnLst/>
                <a:rect l="l" t="t" r="r" b="b"/>
                <a:pathLst>
                  <a:path w="36" h="87" extrusionOk="0">
                    <a:moveTo>
                      <a:pt x="0" y="0"/>
                    </a:moveTo>
                    <a:lnTo>
                      <a:pt x="36" y="0"/>
                    </a:lnTo>
                    <a:lnTo>
                      <a:pt x="36" y="87"/>
                    </a:lnTo>
                    <a:lnTo>
                      <a:pt x="0" y="8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21"/>
              <p:cNvSpPr/>
              <p:nvPr/>
            </p:nvSpPr>
            <p:spPr>
              <a:xfrm>
                <a:off x="10036402" y="6399279"/>
                <a:ext cx="27203" cy="65741"/>
              </a:xfrm>
              <a:custGeom>
                <a:avLst/>
                <a:gdLst/>
                <a:ahLst/>
                <a:cxnLst/>
                <a:rect l="l" t="t" r="r" b="b"/>
                <a:pathLst>
                  <a:path w="36" h="87" extrusionOk="0">
                    <a:moveTo>
                      <a:pt x="0" y="0"/>
                    </a:moveTo>
                    <a:lnTo>
                      <a:pt x="36" y="0"/>
                    </a:lnTo>
                    <a:lnTo>
                      <a:pt x="36" y="87"/>
                    </a:lnTo>
                    <a:lnTo>
                      <a:pt x="0" y="8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21"/>
              <p:cNvSpPr/>
              <p:nvPr/>
            </p:nvSpPr>
            <p:spPr>
              <a:xfrm>
                <a:off x="10186018" y="6399279"/>
                <a:ext cx="27203" cy="65741"/>
              </a:xfrm>
              <a:custGeom>
                <a:avLst/>
                <a:gdLst/>
                <a:ahLst/>
                <a:cxnLst/>
                <a:rect l="l" t="t" r="r" b="b"/>
                <a:pathLst>
                  <a:path w="36" h="87" extrusionOk="0">
                    <a:moveTo>
                      <a:pt x="0" y="0"/>
                    </a:moveTo>
                    <a:lnTo>
                      <a:pt x="36" y="0"/>
                    </a:lnTo>
                    <a:lnTo>
                      <a:pt x="36" y="87"/>
                    </a:lnTo>
                    <a:lnTo>
                      <a:pt x="0" y="8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21"/>
              <p:cNvSpPr/>
              <p:nvPr/>
            </p:nvSpPr>
            <p:spPr>
              <a:xfrm>
                <a:off x="10036402" y="6548140"/>
                <a:ext cx="27203" cy="66496"/>
              </a:xfrm>
              <a:custGeom>
                <a:avLst/>
                <a:gdLst/>
                <a:ahLst/>
                <a:cxnLst/>
                <a:rect l="l" t="t" r="r" b="b"/>
                <a:pathLst>
                  <a:path w="36" h="88" extrusionOk="0">
                    <a:moveTo>
                      <a:pt x="0" y="0"/>
                    </a:moveTo>
                    <a:lnTo>
                      <a:pt x="36" y="0"/>
                    </a:lnTo>
                    <a:lnTo>
                      <a:pt x="36" y="88"/>
                    </a:lnTo>
                    <a:lnTo>
                      <a:pt x="0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21"/>
              <p:cNvSpPr/>
              <p:nvPr/>
            </p:nvSpPr>
            <p:spPr>
              <a:xfrm>
                <a:off x="10186018" y="6548140"/>
                <a:ext cx="27203" cy="66496"/>
              </a:xfrm>
              <a:custGeom>
                <a:avLst/>
                <a:gdLst/>
                <a:ahLst/>
                <a:cxnLst/>
                <a:rect l="l" t="t" r="r" b="b"/>
                <a:pathLst>
                  <a:path w="36" h="88" extrusionOk="0">
                    <a:moveTo>
                      <a:pt x="0" y="0"/>
                    </a:moveTo>
                    <a:lnTo>
                      <a:pt x="36" y="0"/>
                    </a:lnTo>
                    <a:lnTo>
                      <a:pt x="36" y="88"/>
                    </a:lnTo>
                    <a:lnTo>
                      <a:pt x="0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52" name="Google Shape;852;p21"/>
            <p:cNvGrpSpPr/>
            <p:nvPr/>
          </p:nvGrpSpPr>
          <p:grpSpPr>
            <a:xfrm>
              <a:off x="8285329" y="4746803"/>
              <a:ext cx="242694" cy="330027"/>
              <a:chOff x="7850625" y="3367653"/>
              <a:chExt cx="95040" cy="129240"/>
            </a:xfrm>
          </p:grpSpPr>
          <p:sp>
            <p:nvSpPr>
              <p:cNvPr id="853" name="Google Shape;853;p21"/>
              <p:cNvSpPr/>
              <p:nvPr/>
            </p:nvSpPr>
            <p:spPr>
              <a:xfrm>
                <a:off x="7850625" y="3367653"/>
                <a:ext cx="95040" cy="90720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52" extrusionOk="0">
                    <a:moveTo>
                      <a:pt x="201" y="252"/>
                    </a:moveTo>
                    <a:lnTo>
                      <a:pt x="0" y="252"/>
                    </a:lnTo>
                    <a:lnTo>
                      <a:pt x="63" y="0"/>
                    </a:lnTo>
                    <a:lnTo>
                      <a:pt x="264" y="0"/>
                    </a:lnTo>
                    <a:lnTo>
                      <a:pt x="201" y="25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21"/>
              <p:cNvSpPr/>
              <p:nvPr/>
            </p:nvSpPr>
            <p:spPr>
              <a:xfrm>
                <a:off x="7851705" y="3367653"/>
                <a:ext cx="89640" cy="86760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41" extrusionOk="0">
                    <a:moveTo>
                      <a:pt x="189" y="241"/>
                    </a:moveTo>
                    <a:lnTo>
                      <a:pt x="0" y="241"/>
                    </a:lnTo>
                    <a:lnTo>
                      <a:pt x="60" y="0"/>
                    </a:lnTo>
                    <a:lnTo>
                      <a:pt x="249" y="0"/>
                    </a:lnTo>
                    <a:lnTo>
                      <a:pt x="189" y="24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1750" rIns="90000" bIns="417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21"/>
              <p:cNvSpPr/>
              <p:nvPr/>
            </p:nvSpPr>
            <p:spPr>
              <a:xfrm>
                <a:off x="7866825" y="3401132"/>
                <a:ext cx="180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5" extrusionOk="0">
                    <a:moveTo>
                      <a:pt x="36" y="55"/>
                    </a:moveTo>
                    <a:lnTo>
                      <a:pt x="0" y="55"/>
                    </a:lnTo>
                    <a:lnTo>
                      <a:pt x="14" y="0"/>
                    </a:lnTo>
                    <a:lnTo>
                      <a:pt x="50" y="0"/>
                    </a:lnTo>
                    <a:lnTo>
                      <a:pt x="36" y="5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21"/>
              <p:cNvSpPr/>
              <p:nvPr/>
            </p:nvSpPr>
            <p:spPr>
              <a:xfrm>
                <a:off x="7887705" y="3401132"/>
                <a:ext cx="1764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49" h="55" extrusionOk="0">
                    <a:moveTo>
                      <a:pt x="35" y="55"/>
                    </a:moveTo>
                    <a:lnTo>
                      <a:pt x="0" y="55"/>
                    </a:lnTo>
                    <a:lnTo>
                      <a:pt x="13" y="0"/>
                    </a:lnTo>
                    <a:lnTo>
                      <a:pt x="49" y="0"/>
                    </a:lnTo>
                    <a:lnTo>
                      <a:pt x="35" y="5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21"/>
              <p:cNvSpPr/>
              <p:nvPr/>
            </p:nvSpPr>
            <p:spPr>
              <a:xfrm>
                <a:off x="7908225" y="3401132"/>
                <a:ext cx="180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5" extrusionOk="0">
                    <a:moveTo>
                      <a:pt x="36" y="55"/>
                    </a:moveTo>
                    <a:lnTo>
                      <a:pt x="0" y="55"/>
                    </a:lnTo>
                    <a:lnTo>
                      <a:pt x="14" y="0"/>
                    </a:lnTo>
                    <a:lnTo>
                      <a:pt x="50" y="0"/>
                    </a:lnTo>
                    <a:lnTo>
                      <a:pt x="36" y="5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21"/>
              <p:cNvSpPr/>
              <p:nvPr/>
            </p:nvSpPr>
            <p:spPr>
              <a:xfrm>
                <a:off x="7859985" y="3428132"/>
                <a:ext cx="180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5" extrusionOk="0">
                    <a:moveTo>
                      <a:pt x="36" y="55"/>
                    </a:moveTo>
                    <a:lnTo>
                      <a:pt x="0" y="55"/>
                    </a:lnTo>
                    <a:lnTo>
                      <a:pt x="14" y="0"/>
                    </a:lnTo>
                    <a:lnTo>
                      <a:pt x="50" y="0"/>
                    </a:lnTo>
                    <a:lnTo>
                      <a:pt x="36" y="5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21"/>
              <p:cNvSpPr/>
              <p:nvPr/>
            </p:nvSpPr>
            <p:spPr>
              <a:xfrm>
                <a:off x="7880865" y="3428132"/>
                <a:ext cx="180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5" extrusionOk="0">
                    <a:moveTo>
                      <a:pt x="36" y="55"/>
                    </a:moveTo>
                    <a:lnTo>
                      <a:pt x="0" y="55"/>
                    </a:lnTo>
                    <a:lnTo>
                      <a:pt x="14" y="0"/>
                    </a:lnTo>
                    <a:lnTo>
                      <a:pt x="50" y="0"/>
                    </a:lnTo>
                    <a:lnTo>
                      <a:pt x="36" y="5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21"/>
              <p:cNvSpPr/>
              <p:nvPr/>
            </p:nvSpPr>
            <p:spPr>
              <a:xfrm>
                <a:off x="7901745" y="3428132"/>
                <a:ext cx="1764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49" h="55" extrusionOk="0">
                    <a:moveTo>
                      <a:pt x="35" y="55"/>
                    </a:moveTo>
                    <a:lnTo>
                      <a:pt x="0" y="55"/>
                    </a:lnTo>
                    <a:lnTo>
                      <a:pt x="13" y="0"/>
                    </a:lnTo>
                    <a:lnTo>
                      <a:pt x="49" y="0"/>
                    </a:lnTo>
                    <a:lnTo>
                      <a:pt x="35" y="5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21"/>
              <p:cNvSpPr/>
              <p:nvPr/>
            </p:nvSpPr>
            <p:spPr>
              <a:xfrm>
                <a:off x="7873665" y="3373773"/>
                <a:ext cx="1764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49" h="56" extrusionOk="0">
                    <a:moveTo>
                      <a:pt x="35" y="56"/>
                    </a:moveTo>
                    <a:lnTo>
                      <a:pt x="0" y="56"/>
                    </a:lnTo>
                    <a:lnTo>
                      <a:pt x="13" y="0"/>
                    </a:lnTo>
                    <a:lnTo>
                      <a:pt x="49" y="0"/>
                    </a:lnTo>
                    <a:lnTo>
                      <a:pt x="35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21"/>
              <p:cNvSpPr/>
              <p:nvPr/>
            </p:nvSpPr>
            <p:spPr>
              <a:xfrm>
                <a:off x="7894185" y="337377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36" y="56"/>
                    </a:moveTo>
                    <a:lnTo>
                      <a:pt x="0" y="56"/>
                    </a:lnTo>
                    <a:lnTo>
                      <a:pt x="14" y="0"/>
                    </a:lnTo>
                    <a:lnTo>
                      <a:pt x="50" y="0"/>
                    </a:lnTo>
                    <a:lnTo>
                      <a:pt x="36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21"/>
              <p:cNvSpPr/>
              <p:nvPr/>
            </p:nvSpPr>
            <p:spPr>
              <a:xfrm>
                <a:off x="7915065" y="337377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36" y="56"/>
                    </a:moveTo>
                    <a:lnTo>
                      <a:pt x="0" y="56"/>
                    </a:lnTo>
                    <a:lnTo>
                      <a:pt x="14" y="0"/>
                    </a:lnTo>
                    <a:lnTo>
                      <a:pt x="50" y="0"/>
                    </a:lnTo>
                    <a:lnTo>
                      <a:pt x="36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21"/>
              <p:cNvSpPr/>
              <p:nvPr/>
            </p:nvSpPr>
            <p:spPr>
              <a:xfrm>
                <a:off x="7874745" y="3458373"/>
                <a:ext cx="2160" cy="38520"/>
              </a:xfrm>
              <a:custGeom>
                <a:avLst/>
                <a:gdLst/>
                <a:ahLst/>
                <a:cxnLst/>
                <a:rect l="l" t="t" r="r" b="b"/>
                <a:pathLst>
                  <a:path w="6" h="107" extrusionOk="0">
                    <a:moveTo>
                      <a:pt x="0" y="0"/>
                    </a:moveTo>
                    <a:lnTo>
                      <a:pt x="6" y="0"/>
                    </a:lnTo>
                    <a:lnTo>
                      <a:pt x="6" y="107"/>
                    </a:lnTo>
                    <a:lnTo>
                      <a:pt x="0" y="1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21"/>
              <p:cNvSpPr/>
              <p:nvPr/>
            </p:nvSpPr>
            <p:spPr>
              <a:xfrm>
                <a:off x="7901745" y="3458373"/>
                <a:ext cx="2520" cy="38520"/>
              </a:xfrm>
              <a:custGeom>
                <a:avLst/>
                <a:gdLst/>
                <a:ahLst/>
                <a:cxnLst/>
                <a:rect l="l" t="t" r="r" b="b"/>
                <a:pathLst>
                  <a:path w="7" h="107" extrusionOk="0">
                    <a:moveTo>
                      <a:pt x="0" y="0"/>
                    </a:moveTo>
                    <a:lnTo>
                      <a:pt x="7" y="0"/>
                    </a:lnTo>
                    <a:lnTo>
                      <a:pt x="7" y="107"/>
                    </a:lnTo>
                    <a:lnTo>
                      <a:pt x="0" y="1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66" name="Google Shape;866;p21"/>
            <p:cNvGrpSpPr/>
            <p:nvPr/>
          </p:nvGrpSpPr>
          <p:grpSpPr>
            <a:xfrm>
              <a:off x="8060421" y="4618593"/>
              <a:ext cx="149845" cy="524918"/>
              <a:chOff x="7676745" y="3274053"/>
              <a:chExt cx="58680" cy="205560"/>
            </a:xfrm>
          </p:grpSpPr>
          <p:sp>
            <p:nvSpPr>
              <p:cNvPr id="867" name="Google Shape;867;p21"/>
              <p:cNvSpPr/>
              <p:nvPr/>
            </p:nvSpPr>
            <p:spPr>
              <a:xfrm>
                <a:off x="7676745" y="3274052"/>
                <a:ext cx="58680" cy="122040"/>
              </a:xfrm>
              <a:custGeom>
                <a:avLst/>
                <a:gdLst/>
                <a:ahLst/>
                <a:cxnLst/>
                <a:rect l="l" t="t" r="r" b="b"/>
                <a:pathLst>
                  <a:path w="163" h="339" extrusionOk="0">
                    <a:moveTo>
                      <a:pt x="151" y="166"/>
                    </a:moveTo>
                    <a:lnTo>
                      <a:pt x="81" y="0"/>
                    </a:lnTo>
                    <a:lnTo>
                      <a:pt x="11" y="166"/>
                    </a:lnTo>
                    <a:cubicBezTo>
                      <a:pt x="-8" y="212"/>
                      <a:pt x="-4" y="264"/>
                      <a:pt x="23" y="306"/>
                    </a:cubicBezTo>
                    <a:lnTo>
                      <a:pt x="23" y="306"/>
                    </a:lnTo>
                    <a:cubicBezTo>
                      <a:pt x="50" y="349"/>
                      <a:pt x="112" y="349"/>
                      <a:pt x="139" y="306"/>
                    </a:cubicBezTo>
                    <a:lnTo>
                      <a:pt x="139" y="306"/>
                    </a:lnTo>
                    <a:cubicBezTo>
                      <a:pt x="166" y="264"/>
                      <a:pt x="171" y="212"/>
                      <a:pt x="151" y="1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21"/>
              <p:cNvSpPr/>
              <p:nvPr/>
            </p:nvSpPr>
            <p:spPr>
              <a:xfrm>
                <a:off x="7704825" y="3343893"/>
                <a:ext cx="2520" cy="135720"/>
              </a:xfrm>
              <a:custGeom>
                <a:avLst/>
                <a:gdLst/>
                <a:ahLst/>
                <a:cxnLst/>
                <a:rect l="l" t="t" r="r" b="b"/>
                <a:pathLst>
                  <a:path w="7" h="377" extrusionOk="0">
                    <a:moveTo>
                      <a:pt x="0" y="0"/>
                    </a:moveTo>
                    <a:lnTo>
                      <a:pt x="7" y="0"/>
                    </a:lnTo>
                    <a:lnTo>
                      <a:pt x="7" y="377"/>
                    </a:lnTo>
                    <a:lnTo>
                      <a:pt x="0" y="3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22"/>
          <p:cNvSpPr txBox="1">
            <a:spLocks noGrp="1"/>
          </p:cNvSpPr>
          <p:nvPr>
            <p:ph type="title" hasCustomPrompt="1"/>
          </p:nvPr>
        </p:nvSpPr>
        <p:spPr>
          <a:xfrm>
            <a:off x="4938175" y="539500"/>
            <a:ext cx="34926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71" name="Google Shape;871;p22"/>
          <p:cNvSpPr txBox="1">
            <a:spLocks noGrp="1"/>
          </p:cNvSpPr>
          <p:nvPr>
            <p:ph type="subTitle" idx="1"/>
          </p:nvPr>
        </p:nvSpPr>
        <p:spPr>
          <a:xfrm>
            <a:off x="4938175" y="1298424"/>
            <a:ext cx="34926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872" name="Google Shape;872;p22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539489"/>
            <a:ext cx="34926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73" name="Google Shape;873;p22"/>
          <p:cNvSpPr txBox="1">
            <a:spLocks noGrp="1"/>
          </p:cNvSpPr>
          <p:nvPr>
            <p:ph type="subTitle" idx="3"/>
          </p:nvPr>
        </p:nvSpPr>
        <p:spPr>
          <a:xfrm>
            <a:off x="713225" y="1298401"/>
            <a:ext cx="34926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874" name="Google Shape;874;p22"/>
          <p:cNvSpPr txBox="1">
            <a:spLocks noGrp="1"/>
          </p:cNvSpPr>
          <p:nvPr>
            <p:ph type="title" idx="4" hasCustomPrompt="1"/>
          </p:nvPr>
        </p:nvSpPr>
        <p:spPr>
          <a:xfrm>
            <a:off x="2825700" y="1868900"/>
            <a:ext cx="34926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75" name="Google Shape;875;p22"/>
          <p:cNvSpPr txBox="1">
            <a:spLocks noGrp="1"/>
          </p:cNvSpPr>
          <p:nvPr>
            <p:ph type="subTitle" idx="5"/>
          </p:nvPr>
        </p:nvSpPr>
        <p:spPr>
          <a:xfrm>
            <a:off x="2825700" y="2627824"/>
            <a:ext cx="34926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23"/>
          <p:cNvSpPr txBox="1">
            <a:spLocks noGrp="1"/>
          </p:cNvSpPr>
          <p:nvPr>
            <p:ph type="title"/>
          </p:nvPr>
        </p:nvSpPr>
        <p:spPr>
          <a:xfrm>
            <a:off x="5237575" y="540000"/>
            <a:ext cx="31932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78" name="Google Shape;878;p23"/>
          <p:cNvSpPr txBox="1">
            <a:spLocks noGrp="1"/>
          </p:cNvSpPr>
          <p:nvPr>
            <p:ph type="subTitle" idx="1"/>
          </p:nvPr>
        </p:nvSpPr>
        <p:spPr>
          <a:xfrm>
            <a:off x="5237548" y="1598705"/>
            <a:ext cx="31932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79" name="Google Shape;879;p23"/>
          <p:cNvSpPr txBox="1"/>
          <p:nvPr/>
        </p:nvSpPr>
        <p:spPr>
          <a:xfrm>
            <a:off x="5237550" y="3609888"/>
            <a:ext cx="3193200" cy="6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CREDITS:</a:t>
            </a:r>
            <a:r>
              <a:rPr lang="en" sz="1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 This presentation template was created by </a:t>
            </a:r>
            <a:r>
              <a:rPr lang="en" sz="1000" b="1" u="sng">
                <a:solidFill>
                  <a:schemeClr val="hlink"/>
                </a:solidFill>
                <a:latin typeface="Albert Sans"/>
                <a:ea typeface="Albert Sans"/>
                <a:cs typeface="Albert Sans"/>
                <a:sym typeface="Albert Sans"/>
                <a:hlinkClick r:id="rId2"/>
              </a:rPr>
              <a:t>Slidesgo</a:t>
            </a:r>
            <a:r>
              <a:rPr lang="en" sz="1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, and includes icons by </a:t>
            </a:r>
            <a:r>
              <a:rPr lang="en" sz="1000" b="1" u="sng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, and infographics &amp; images by </a:t>
            </a:r>
            <a:r>
              <a:rPr lang="en" sz="1000" b="1" u="sng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 u="sng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 </a:t>
            </a:r>
            <a:endParaRPr sz="1000" b="1" u="sng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24"/>
          <p:cNvGrpSpPr/>
          <p:nvPr/>
        </p:nvGrpSpPr>
        <p:grpSpPr>
          <a:xfrm>
            <a:off x="-673617" y="2498918"/>
            <a:ext cx="3759835" cy="2863376"/>
            <a:chOff x="-673617" y="2488094"/>
            <a:chExt cx="3759835" cy="2863376"/>
          </a:xfrm>
        </p:grpSpPr>
        <p:sp>
          <p:nvSpPr>
            <p:cNvPr id="882" name="Google Shape;882;p24"/>
            <p:cNvSpPr/>
            <p:nvPr/>
          </p:nvSpPr>
          <p:spPr>
            <a:xfrm>
              <a:off x="-673617" y="3333552"/>
              <a:ext cx="3569739" cy="2017918"/>
            </a:xfrm>
            <a:custGeom>
              <a:avLst/>
              <a:gdLst/>
              <a:ahLst/>
              <a:cxnLst/>
              <a:rect l="l" t="t" r="r" b="b"/>
              <a:pathLst>
                <a:path w="3883" h="2195" extrusionOk="0">
                  <a:moveTo>
                    <a:pt x="3883" y="2102"/>
                  </a:moveTo>
                  <a:lnTo>
                    <a:pt x="3883" y="1740"/>
                  </a:lnTo>
                  <a:lnTo>
                    <a:pt x="3680" y="1740"/>
                  </a:lnTo>
                  <a:lnTo>
                    <a:pt x="3680" y="1405"/>
                  </a:lnTo>
                  <a:lnTo>
                    <a:pt x="3568" y="1120"/>
                  </a:lnTo>
                  <a:lnTo>
                    <a:pt x="3388" y="1120"/>
                  </a:lnTo>
                  <a:lnTo>
                    <a:pt x="3310" y="1120"/>
                  </a:lnTo>
                  <a:lnTo>
                    <a:pt x="3310" y="766"/>
                  </a:lnTo>
                  <a:lnTo>
                    <a:pt x="3137" y="766"/>
                  </a:lnTo>
                  <a:lnTo>
                    <a:pt x="3137" y="0"/>
                  </a:lnTo>
                  <a:lnTo>
                    <a:pt x="2768" y="0"/>
                  </a:lnTo>
                  <a:lnTo>
                    <a:pt x="2768" y="260"/>
                  </a:lnTo>
                  <a:lnTo>
                    <a:pt x="2466" y="260"/>
                  </a:lnTo>
                  <a:lnTo>
                    <a:pt x="2466" y="39"/>
                  </a:lnTo>
                  <a:lnTo>
                    <a:pt x="2245" y="39"/>
                  </a:lnTo>
                  <a:lnTo>
                    <a:pt x="2245" y="161"/>
                  </a:lnTo>
                  <a:lnTo>
                    <a:pt x="2036" y="161"/>
                  </a:lnTo>
                  <a:lnTo>
                    <a:pt x="2036" y="452"/>
                  </a:lnTo>
                  <a:lnTo>
                    <a:pt x="1892" y="452"/>
                  </a:lnTo>
                  <a:lnTo>
                    <a:pt x="1892" y="728"/>
                  </a:lnTo>
                  <a:lnTo>
                    <a:pt x="1622" y="728"/>
                  </a:lnTo>
                  <a:lnTo>
                    <a:pt x="1622" y="357"/>
                  </a:lnTo>
                  <a:lnTo>
                    <a:pt x="1370" y="357"/>
                  </a:lnTo>
                  <a:lnTo>
                    <a:pt x="1185" y="60"/>
                  </a:lnTo>
                  <a:lnTo>
                    <a:pt x="959" y="60"/>
                  </a:lnTo>
                  <a:lnTo>
                    <a:pt x="959" y="515"/>
                  </a:lnTo>
                  <a:lnTo>
                    <a:pt x="809" y="515"/>
                  </a:lnTo>
                  <a:lnTo>
                    <a:pt x="809" y="440"/>
                  </a:lnTo>
                  <a:lnTo>
                    <a:pt x="619" y="440"/>
                  </a:lnTo>
                  <a:lnTo>
                    <a:pt x="619" y="787"/>
                  </a:lnTo>
                  <a:lnTo>
                    <a:pt x="516" y="787"/>
                  </a:lnTo>
                  <a:lnTo>
                    <a:pt x="516" y="1061"/>
                  </a:lnTo>
                  <a:lnTo>
                    <a:pt x="394" y="1061"/>
                  </a:lnTo>
                  <a:lnTo>
                    <a:pt x="394" y="792"/>
                  </a:lnTo>
                  <a:lnTo>
                    <a:pt x="68" y="1072"/>
                  </a:lnTo>
                  <a:lnTo>
                    <a:pt x="68" y="1600"/>
                  </a:lnTo>
                  <a:lnTo>
                    <a:pt x="0" y="1646"/>
                  </a:lnTo>
                  <a:lnTo>
                    <a:pt x="0" y="2195"/>
                  </a:lnTo>
                  <a:lnTo>
                    <a:pt x="3883" y="2195"/>
                  </a:lnTo>
                  <a:lnTo>
                    <a:pt x="3883" y="2102"/>
                  </a:lnTo>
                  <a:close/>
                </a:path>
              </a:pathLst>
            </a:custGeom>
            <a:solidFill>
              <a:srgbClr val="6C75B5">
                <a:alpha val="3165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83" name="Google Shape;883;p24"/>
            <p:cNvGrpSpPr/>
            <p:nvPr/>
          </p:nvGrpSpPr>
          <p:grpSpPr>
            <a:xfrm>
              <a:off x="14403" y="3430778"/>
              <a:ext cx="679386" cy="1712716"/>
              <a:chOff x="7507545" y="2268573"/>
              <a:chExt cx="266040" cy="670680"/>
            </a:xfrm>
          </p:grpSpPr>
          <p:sp>
            <p:nvSpPr>
              <p:cNvPr id="884" name="Google Shape;884;p24"/>
              <p:cNvSpPr/>
              <p:nvPr/>
            </p:nvSpPr>
            <p:spPr>
              <a:xfrm>
                <a:off x="7583865" y="2442813"/>
                <a:ext cx="28440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79" h="79" extrusionOk="0">
                    <a:moveTo>
                      <a:pt x="0" y="39"/>
                    </a:moveTo>
                    <a:cubicBezTo>
                      <a:pt x="0" y="61"/>
                      <a:pt x="18" y="79"/>
                      <a:pt x="39" y="79"/>
                    </a:cubicBezTo>
                    <a:cubicBezTo>
                      <a:pt x="61" y="79"/>
                      <a:pt x="79" y="61"/>
                      <a:pt x="79" y="39"/>
                    </a:cubicBezTo>
                    <a:cubicBezTo>
                      <a:pt x="79" y="18"/>
                      <a:pt x="61" y="0"/>
                      <a:pt x="39" y="0"/>
                    </a:cubicBezTo>
                    <a:cubicBezTo>
                      <a:pt x="18" y="0"/>
                      <a:pt x="0" y="18"/>
                      <a:pt x="0" y="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24"/>
              <p:cNvSpPr/>
              <p:nvPr/>
            </p:nvSpPr>
            <p:spPr>
              <a:xfrm>
                <a:off x="7597905" y="2442813"/>
                <a:ext cx="42480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18" h="79" extrusionOk="0">
                    <a:moveTo>
                      <a:pt x="0" y="0"/>
                    </a:moveTo>
                    <a:lnTo>
                      <a:pt x="118" y="0"/>
                    </a:lnTo>
                    <a:lnTo>
                      <a:pt x="118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7626345" y="2442813"/>
                <a:ext cx="28440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79" h="79" extrusionOk="0">
                    <a:moveTo>
                      <a:pt x="0" y="39"/>
                    </a:moveTo>
                    <a:cubicBezTo>
                      <a:pt x="0" y="61"/>
                      <a:pt x="18" y="79"/>
                      <a:pt x="39" y="79"/>
                    </a:cubicBezTo>
                    <a:cubicBezTo>
                      <a:pt x="61" y="79"/>
                      <a:pt x="79" y="61"/>
                      <a:pt x="79" y="39"/>
                    </a:cubicBezTo>
                    <a:cubicBezTo>
                      <a:pt x="79" y="18"/>
                      <a:pt x="61" y="0"/>
                      <a:pt x="39" y="0"/>
                    </a:cubicBezTo>
                    <a:cubicBezTo>
                      <a:pt x="18" y="0"/>
                      <a:pt x="0" y="18"/>
                      <a:pt x="0" y="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24"/>
              <p:cNvSpPr/>
              <p:nvPr/>
            </p:nvSpPr>
            <p:spPr>
              <a:xfrm>
                <a:off x="7596105" y="2468732"/>
                <a:ext cx="46440" cy="470520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307" extrusionOk="0">
                    <a:moveTo>
                      <a:pt x="129" y="1307"/>
                    </a:moveTo>
                    <a:lnTo>
                      <a:pt x="0" y="1307"/>
                    </a:lnTo>
                    <a:lnTo>
                      <a:pt x="30" y="0"/>
                    </a:lnTo>
                    <a:lnTo>
                      <a:pt x="99" y="0"/>
                    </a:lnTo>
                    <a:lnTo>
                      <a:pt x="129" y="130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7614465" y="2268573"/>
                <a:ext cx="25920" cy="188280"/>
              </a:xfrm>
              <a:custGeom>
                <a:avLst/>
                <a:gdLst/>
                <a:ahLst/>
                <a:cxnLst/>
                <a:rect l="l" t="t" r="r" b="b"/>
                <a:pathLst>
                  <a:path w="72" h="523" extrusionOk="0">
                    <a:moveTo>
                      <a:pt x="72" y="523"/>
                    </a:moveTo>
                    <a:lnTo>
                      <a:pt x="72" y="0"/>
                    </a:lnTo>
                    <a:lnTo>
                      <a:pt x="0" y="280"/>
                    </a:lnTo>
                    <a:lnTo>
                      <a:pt x="72" y="52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7507545" y="2456853"/>
                <a:ext cx="132840" cy="1332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370" extrusionOk="0">
                    <a:moveTo>
                      <a:pt x="369" y="0"/>
                    </a:moveTo>
                    <a:lnTo>
                      <a:pt x="0" y="370"/>
                    </a:lnTo>
                    <a:lnTo>
                      <a:pt x="249" y="223"/>
                    </a:lnTo>
                    <a:lnTo>
                      <a:pt x="3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7640385" y="2456853"/>
                <a:ext cx="133200" cy="13320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70" extrusionOk="0">
                    <a:moveTo>
                      <a:pt x="370" y="370"/>
                    </a:moveTo>
                    <a:lnTo>
                      <a:pt x="0" y="0"/>
                    </a:lnTo>
                    <a:lnTo>
                      <a:pt x="249" y="147"/>
                    </a:lnTo>
                    <a:lnTo>
                      <a:pt x="370" y="3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91" name="Google Shape;891;p24"/>
            <p:cNvSpPr/>
            <p:nvPr/>
          </p:nvSpPr>
          <p:spPr>
            <a:xfrm>
              <a:off x="1116090" y="2488094"/>
              <a:ext cx="614109" cy="167317"/>
            </a:xfrm>
            <a:custGeom>
              <a:avLst/>
              <a:gdLst/>
              <a:ahLst/>
              <a:cxnLst/>
              <a:rect l="l" t="t" r="r" b="b"/>
              <a:pathLst>
                <a:path w="668" h="182" extrusionOk="0">
                  <a:moveTo>
                    <a:pt x="576" y="90"/>
                  </a:moveTo>
                  <a:cubicBezTo>
                    <a:pt x="562" y="90"/>
                    <a:pt x="549" y="93"/>
                    <a:pt x="537" y="99"/>
                  </a:cubicBezTo>
                  <a:cubicBezTo>
                    <a:pt x="529" y="43"/>
                    <a:pt x="482" y="0"/>
                    <a:pt x="424" y="0"/>
                  </a:cubicBezTo>
                  <a:cubicBezTo>
                    <a:pt x="376" y="0"/>
                    <a:pt x="335" y="30"/>
                    <a:pt x="318" y="72"/>
                  </a:cubicBezTo>
                  <a:cubicBezTo>
                    <a:pt x="302" y="38"/>
                    <a:pt x="267" y="14"/>
                    <a:pt x="227" y="14"/>
                  </a:cubicBezTo>
                  <a:cubicBezTo>
                    <a:pt x="171" y="14"/>
                    <a:pt x="126" y="59"/>
                    <a:pt x="126" y="114"/>
                  </a:cubicBezTo>
                  <a:cubicBezTo>
                    <a:pt x="126" y="116"/>
                    <a:pt x="126" y="117"/>
                    <a:pt x="126" y="119"/>
                  </a:cubicBezTo>
                  <a:cubicBezTo>
                    <a:pt x="113" y="109"/>
                    <a:pt x="97" y="103"/>
                    <a:pt x="79" y="103"/>
                  </a:cubicBezTo>
                  <a:cubicBezTo>
                    <a:pt x="36" y="103"/>
                    <a:pt x="0" y="139"/>
                    <a:pt x="0" y="182"/>
                  </a:cubicBezTo>
                  <a:lnTo>
                    <a:pt x="668" y="182"/>
                  </a:lnTo>
                  <a:cubicBezTo>
                    <a:pt x="668" y="131"/>
                    <a:pt x="627" y="90"/>
                    <a:pt x="576" y="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20500" rIns="90000" bIns="205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24"/>
            <p:cNvSpPr/>
            <p:nvPr/>
          </p:nvSpPr>
          <p:spPr>
            <a:xfrm>
              <a:off x="2155653" y="3004969"/>
              <a:ext cx="454147" cy="124109"/>
            </a:xfrm>
            <a:custGeom>
              <a:avLst/>
              <a:gdLst/>
              <a:ahLst/>
              <a:cxnLst/>
              <a:rect l="l" t="t" r="r" b="b"/>
              <a:pathLst>
                <a:path w="494" h="135" extrusionOk="0">
                  <a:moveTo>
                    <a:pt x="426" y="67"/>
                  </a:moveTo>
                  <a:cubicBezTo>
                    <a:pt x="416" y="67"/>
                    <a:pt x="406" y="69"/>
                    <a:pt x="397" y="73"/>
                  </a:cubicBezTo>
                  <a:cubicBezTo>
                    <a:pt x="391" y="32"/>
                    <a:pt x="356" y="0"/>
                    <a:pt x="314" y="0"/>
                  </a:cubicBezTo>
                  <a:cubicBezTo>
                    <a:pt x="278" y="0"/>
                    <a:pt x="247" y="22"/>
                    <a:pt x="235" y="54"/>
                  </a:cubicBezTo>
                  <a:cubicBezTo>
                    <a:pt x="223" y="28"/>
                    <a:pt x="197" y="10"/>
                    <a:pt x="167" y="10"/>
                  </a:cubicBezTo>
                  <a:cubicBezTo>
                    <a:pt x="126" y="10"/>
                    <a:pt x="93" y="44"/>
                    <a:pt x="93" y="85"/>
                  </a:cubicBezTo>
                  <a:cubicBezTo>
                    <a:pt x="93" y="86"/>
                    <a:pt x="93" y="87"/>
                    <a:pt x="93" y="88"/>
                  </a:cubicBezTo>
                  <a:cubicBezTo>
                    <a:pt x="83" y="81"/>
                    <a:pt x="71" y="77"/>
                    <a:pt x="58" y="77"/>
                  </a:cubicBezTo>
                  <a:cubicBezTo>
                    <a:pt x="26" y="77"/>
                    <a:pt x="0" y="103"/>
                    <a:pt x="0" y="135"/>
                  </a:cubicBezTo>
                  <a:lnTo>
                    <a:pt x="494" y="135"/>
                  </a:lnTo>
                  <a:cubicBezTo>
                    <a:pt x="494" y="97"/>
                    <a:pt x="464" y="67"/>
                    <a:pt x="426" y="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3600" rIns="90000" bIns="36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24"/>
            <p:cNvSpPr/>
            <p:nvPr/>
          </p:nvSpPr>
          <p:spPr>
            <a:xfrm>
              <a:off x="301696" y="2880867"/>
              <a:ext cx="455066" cy="124109"/>
            </a:xfrm>
            <a:custGeom>
              <a:avLst/>
              <a:gdLst/>
              <a:ahLst/>
              <a:cxnLst/>
              <a:rect l="l" t="t" r="r" b="b"/>
              <a:pathLst>
                <a:path w="495" h="135" extrusionOk="0">
                  <a:moveTo>
                    <a:pt x="427" y="66"/>
                  </a:moveTo>
                  <a:cubicBezTo>
                    <a:pt x="416" y="66"/>
                    <a:pt x="407" y="68"/>
                    <a:pt x="398" y="73"/>
                  </a:cubicBezTo>
                  <a:cubicBezTo>
                    <a:pt x="392" y="31"/>
                    <a:pt x="357" y="0"/>
                    <a:pt x="314" y="0"/>
                  </a:cubicBezTo>
                  <a:cubicBezTo>
                    <a:pt x="279" y="0"/>
                    <a:pt x="248" y="22"/>
                    <a:pt x="236" y="53"/>
                  </a:cubicBezTo>
                  <a:cubicBezTo>
                    <a:pt x="224" y="27"/>
                    <a:pt x="198" y="10"/>
                    <a:pt x="168" y="10"/>
                  </a:cubicBezTo>
                  <a:cubicBezTo>
                    <a:pt x="127" y="10"/>
                    <a:pt x="93" y="43"/>
                    <a:pt x="93" y="84"/>
                  </a:cubicBezTo>
                  <a:cubicBezTo>
                    <a:pt x="93" y="85"/>
                    <a:pt x="94" y="86"/>
                    <a:pt x="94" y="88"/>
                  </a:cubicBezTo>
                  <a:cubicBezTo>
                    <a:pt x="84" y="80"/>
                    <a:pt x="72" y="76"/>
                    <a:pt x="59" y="76"/>
                  </a:cubicBezTo>
                  <a:cubicBezTo>
                    <a:pt x="27" y="76"/>
                    <a:pt x="0" y="102"/>
                    <a:pt x="0" y="135"/>
                  </a:cubicBezTo>
                  <a:lnTo>
                    <a:pt x="495" y="135"/>
                  </a:lnTo>
                  <a:cubicBezTo>
                    <a:pt x="495" y="97"/>
                    <a:pt x="464" y="66"/>
                    <a:pt x="427" y="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3600" rIns="90000" bIns="36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94" name="Google Shape;894;p24"/>
            <p:cNvGrpSpPr/>
            <p:nvPr/>
          </p:nvGrpSpPr>
          <p:grpSpPr>
            <a:xfrm>
              <a:off x="395358" y="4094546"/>
              <a:ext cx="2690860" cy="1048936"/>
              <a:chOff x="4668345" y="3698027"/>
              <a:chExt cx="1996928" cy="778431"/>
            </a:xfrm>
          </p:grpSpPr>
          <p:grpSp>
            <p:nvGrpSpPr>
              <p:cNvPr id="895" name="Google Shape;895;p24"/>
              <p:cNvGrpSpPr/>
              <p:nvPr/>
            </p:nvGrpSpPr>
            <p:grpSpPr>
              <a:xfrm>
                <a:off x="6068975" y="4080079"/>
                <a:ext cx="180793" cy="244923"/>
                <a:chOff x="7751985" y="3367653"/>
                <a:chExt cx="95400" cy="129240"/>
              </a:xfrm>
            </p:grpSpPr>
            <p:sp>
              <p:nvSpPr>
                <p:cNvPr id="896" name="Google Shape;896;p24"/>
                <p:cNvSpPr/>
                <p:nvPr/>
              </p:nvSpPr>
              <p:spPr>
                <a:xfrm>
                  <a:off x="7751985" y="3367653"/>
                  <a:ext cx="95400" cy="90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" h="252" extrusionOk="0">
                      <a:moveTo>
                        <a:pt x="201" y="252"/>
                      </a:moveTo>
                      <a:lnTo>
                        <a:pt x="0" y="252"/>
                      </a:lnTo>
                      <a:lnTo>
                        <a:pt x="64" y="0"/>
                      </a:lnTo>
                      <a:lnTo>
                        <a:pt x="265" y="0"/>
                      </a:lnTo>
                      <a:lnTo>
                        <a:pt x="201" y="252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7" name="Google Shape;897;p24"/>
                <p:cNvSpPr/>
                <p:nvPr/>
              </p:nvSpPr>
              <p:spPr>
                <a:xfrm>
                  <a:off x="7753065" y="3367653"/>
                  <a:ext cx="90000" cy="86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" h="241" extrusionOk="0">
                      <a:moveTo>
                        <a:pt x="190" y="241"/>
                      </a:moveTo>
                      <a:lnTo>
                        <a:pt x="0" y="241"/>
                      </a:lnTo>
                      <a:lnTo>
                        <a:pt x="61" y="0"/>
                      </a:lnTo>
                      <a:lnTo>
                        <a:pt x="250" y="0"/>
                      </a:lnTo>
                      <a:lnTo>
                        <a:pt x="190" y="24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41750" rIns="90000" bIns="4175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" name="Google Shape;898;p24"/>
                <p:cNvSpPr/>
                <p:nvPr/>
              </p:nvSpPr>
              <p:spPr>
                <a:xfrm>
                  <a:off x="7768185" y="3401132"/>
                  <a:ext cx="18000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5" extrusionOk="0">
                      <a:moveTo>
                        <a:pt x="36" y="55"/>
                      </a:moveTo>
                      <a:lnTo>
                        <a:pt x="0" y="55"/>
                      </a:lnTo>
                      <a:lnTo>
                        <a:pt x="14" y="0"/>
                      </a:lnTo>
                      <a:lnTo>
                        <a:pt x="50" y="0"/>
                      </a:lnTo>
                      <a:lnTo>
                        <a:pt x="36" y="5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" name="Google Shape;899;p24"/>
                <p:cNvSpPr/>
                <p:nvPr/>
              </p:nvSpPr>
              <p:spPr>
                <a:xfrm>
                  <a:off x="7789065" y="3401132"/>
                  <a:ext cx="18000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5" extrusionOk="0">
                      <a:moveTo>
                        <a:pt x="36" y="55"/>
                      </a:moveTo>
                      <a:lnTo>
                        <a:pt x="0" y="55"/>
                      </a:lnTo>
                      <a:lnTo>
                        <a:pt x="14" y="0"/>
                      </a:lnTo>
                      <a:lnTo>
                        <a:pt x="50" y="0"/>
                      </a:lnTo>
                      <a:lnTo>
                        <a:pt x="36" y="5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" name="Google Shape;900;p24"/>
                <p:cNvSpPr/>
                <p:nvPr/>
              </p:nvSpPr>
              <p:spPr>
                <a:xfrm>
                  <a:off x="7809945" y="3401132"/>
                  <a:ext cx="18000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5" extrusionOk="0">
                      <a:moveTo>
                        <a:pt x="36" y="55"/>
                      </a:moveTo>
                      <a:lnTo>
                        <a:pt x="0" y="55"/>
                      </a:lnTo>
                      <a:lnTo>
                        <a:pt x="14" y="0"/>
                      </a:lnTo>
                      <a:lnTo>
                        <a:pt x="50" y="0"/>
                      </a:lnTo>
                      <a:lnTo>
                        <a:pt x="36" y="5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1" name="Google Shape;901;p24"/>
                <p:cNvSpPr/>
                <p:nvPr/>
              </p:nvSpPr>
              <p:spPr>
                <a:xfrm>
                  <a:off x="7761705" y="3428132"/>
                  <a:ext cx="17640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55" extrusionOk="0">
                      <a:moveTo>
                        <a:pt x="36" y="55"/>
                      </a:moveTo>
                      <a:lnTo>
                        <a:pt x="0" y="55"/>
                      </a:lnTo>
                      <a:lnTo>
                        <a:pt x="14" y="0"/>
                      </a:lnTo>
                      <a:lnTo>
                        <a:pt x="49" y="0"/>
                      </a:lnTo>
                      <a:lnTo>
                        <a:pt x="36" y="5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2" name="Google Shape;902;p24"/>
                <p:cNvSpPr/>
                <p:nvPr/>
              </p:nvSpPr>
              <p:spPr>
                <a:xfrm>
                  <a:off x="7782225" y="3428132"/>
                  <a:ext cx="18000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5" extrusionOk="0">
                      <a:moveTo>
                        <a:pt x="36" y="55"/>
                      </a:moveTo>
                      <a:lnTo>
                        <a:pt x="0" y="55"/>
                      </a:lnTo>
                      <a:lnTo>
                        <a:pt x="14" y="0"/>
                      </a:lnTo>
                      <a:lnTo>
                        <a:pt x="50" y="0"/>
                      </a:lnTo>
                      <a:lnTo>
                        <a:pt x="36" y="5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3" name="Google Shape;903;p24"/>
                <p:cNvSpPr/>
                <p:nvPr/>
              </p:nvSpPr>
              <p:spPr>
                <a:xfrm>
                  <a:off x="7803105" y="3428132"/>
                  <a:ext cx="18000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5" extrusionOk="0">
                      <a:moveTo>
                        <a:pt x="36" y="55"/>
                      </a:moveTo>
                      <a:lnTo>
                        <a:pt x="0" y="55"/>
                      </a:lnTo>
                      <a:lnTo>
                        <a:pt x="14" y="0"/>
                      </a:lnTo>
                      <a:lnTo>
                        <a:pt x="50" y="0"/>
                      </a:lnTo>
                      <a:lnTo>
                        <a:pt x="36" y="5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4" name="Google Shape;904;p24"/>
                <p:cNvSpPr/>
                <p:nvPr/>
              </p:nvSpPr>
              <p:spPr>
                <a:xfrm>
                  <a:off x="7775025" y="337377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36" y="56"/>
                      </a:moveTo>
                      <a:lnTo>
                        <a:pt x="0" y="56"/>
                      </a:lnTo>
                      <a:lnTo>
                        <a:pt x="14" y="0"/>
                      </a:lnTo>
                      <a:lnTo>
                        <a:pt x="50" y="0"/>
                      </a:lnTo>
                      <a:lnTo>
                        <a:pt x="36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5" name="Google Shape;905;p24"/>
                <p:cNvSpPr/>
                <p:nvPr/>
              </p:nvSpPr>
              <p:spPr>
                <a:xfrm>
                  <a:off x="7795905" y="337377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36" y="56"/>
                      </a:moveTo>
                      <a:lnTo>
                        <a:pt x="0" y="56"/>
                      </a:lnTo>
                      <a:lnTo>
                        <a:pt x="14" y="0"/>
                      </a:lnTo>
                      <a:lnTo>
                        <a:pt x="50" y="0"/>
                      </a:lnTo>
                      <a:lnTo>
                        <a:pt x="36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6" name="Google Shape;906;p24"/>
                <p:cNvSpPr/>
                <p:nvPr/>
              </p:nvSpPr>
              <p:spPr>
                <a:xfrm>
                  <a:off x="7816785" y="337377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36" y="56"/>
                      </a:moveTo>
                      <a:lnTo>
                        <a:pt x="0" y="56"/>
                      </a:lnTo>
                      <a:lnTo>
                        <a:pt x="14" y="0"/>
                      </a:lnTo>
                      <a:lnTo>
                        <a:pt x="50" y="0"/>
                      </a:lnTo>
                      <a:lnTo>
                        <a:pt x="36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7" name="Google Shape;907;p24"/>
                <p:cNvSpPr/>
                <p:nvPr/>
              </p:nvSpPr>
              <p:spPr>
                <a:xfrm>
                  <a:off x="7776105" y="3458373"/>
                  <a:ext cx="2520" cy="38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107" extrusionOk="0">
                      <a:moveTo>
                        <a:pt x="0" y="0"/>
                      </a:moveTo>
                      <a:lnTo>
                        <a:pt x="7" y="0"/>
                      </a:lnTo>
                      <a:lnTo>
                        <a:pt x="7" y="107"/>
                      </a:lnTo>
                      <a:lnTo>
                        <a:pt x="0" y="1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8" name="Google Shape;908;p24"/>
                <p:cNvSpPr/>
                <p:nvPr/>
              </p:nvSpPr>
              <p:spPr>
                <a:xfrm>
                  <a:off x="7803465" y="3458373"/>
                  <a:ext cx="2520" cy="38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107" extrusionOk="0">
                      <a:moveTo>
                        <a:pt x="0" y="0"/>
                      </a:moveTo>
                      <a:lnTo>
                        <a:pt x="7" y="0"/>
                      </a:lnTo>
                      <a:lnTo>
                        <a:pt x="7" y="107"/>
                      </a:lnTo>
                      <a:lnTo>
                        <a:pt x="0" y="1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09" name="Google Shape;909;p24"/>
              <p:cNvGrpSpPr/>
              <p:nvPr/>
            </p:nvGrpSpPr>
            <p:grpSpPr>
              <a:xfrm>
                <a:off x="6255908" y="4080079"/>
                <a:ext cx="180110" cy="244923"/>
                <a:chOff x="7850625" y="3367653"/>
                <a:chExt cx="95040" cy="129240"/>
              </a:xfrm>
            </p:grpSpPr>
            <p:sp>
              <p:nvSpPr>
                <p:cNvPr id="910" name="Google Shape;910;p24"/>
                <p:cNvSpPr/>
                <p:nvPr/>
              </p:nvSpPr>
              <p:spPr>
                <a:xfrm>
                  <a:off x="7850625" y="3367653"/>
                  <a:ext cx="95040" cy="90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" h="252" extrusionOk="0">
                      <a:moveTo>
                        <a:pt x="201" y="252"/>
                      </a:moveTo>
                      <a:lnTo>
                        <a:pt x="0" y="252"/>
                      </a:lnTo>
                      <a:lnTo>
                        <a:pt x="63" y="0"/>
                      </a:lnTo>
                      <a:lnTo>
                        <a:pt x="264" y="0"/>
                      </a:lnTo>
                      <a:lnTo>
                        <a:pt x="201" y="252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1" name="Google Shape;911;p24"/>
                <p:cNvSpPr/>
                <p:nvPr/>
              </p:nvSpPr>
              <p:spPr>
                <a:xfrm>
                  <a:off x="7851705" y="3367653"/>
                  <a:ext cx="89640" cy="86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" h="241" extrusionOk="0">
                      <a:moveTo>
                        <a:pt x="189" y="241"/>
                      </a:moveTo>
                      <a:lnTo>
                        <a:pt x="0" y="241"/>
                      </a:lnTo>
                      <a:lnTo>
                        <a:pt x="60" y="0"/>
                      </a:lnTo>
                      <a:lnTo>
                        <a:pt x="249" y="0"/>
                      </a:lnTo>
                      <a:lnTo>
                        <a:pt x="189" y="24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41750" rIns="90000" bIns="4175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2" name="Google Shape;912;p24"/>
                <p:cNvSpPr/>
                <p:nvPr/>
              </p:nvSpPr>
              <p:spPr>
                <a:xfrm>
                  <a:off x="7866825" y="3401132"/>
                  <a:ext cx="18000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5" extrusionOk="0">
                      <a:moveTo>
                        <a:pt x="36" y="55"/>
                      </a:moveTo>
                      <a:lnTo>
                        <a:pt x="0" y="55"/>
                      </a:lnTo>
                      <a:lnTo>
                        <a:pt x="14" y="0"/>
                      </a:lnTo>
                      <a:lnTo>
                        <a:pt x="50" y="0"/>
                      </a:lnTo>
                      <a:lnTo>
                        <a:pt x="36" y="5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3" name="Google Shape;913;p24"/>
                <p:cNvSpPr/>
                <p:nvPr/>
              </p:nvSpPr>
              <p:spPr>
                <a:xfrm>
                  <a:off x="7887705" y="3401132"/>
                  <a:ext cx="17640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55" extrusionOk="0">
                      <a:moveTo>
                        <a:pt x="35" y="55"/>
                      </a:moveTo>
                      <a:lnTo>
                        <a:pt x="0" y="55"/>
                      </a:lnTo>
                      <a:lnTo>
                        <a:pt x="13" y="0"/>
                      </a:lnTo>
                      <a:lnTo>
                        <a:pt x="49" y="0"/>
                      </a:lnTo>
                      <a:lnTo>
                        <a:pt x="35" y="5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4" name="Google Shape;914;p24"/>
                <p:cNvSpPr/>
                <p:nvPr/>
              </p:nvSpPr>
              <p:spPr>
                <a:xfrm>
                  <a:off x="7908225" y="3401132"/>
                  <a:ext cx="18000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5" extrusionOk="0">
                      <a:moveTo>
                        <a:pt x="36" y="55"/>
                      </a:moveTo>
                      <a:lnTo>
                        <a:pt x="0" y="55"/>
                      </a:lnTo>
                      <a:lnTo>
                        <a:pt x="14" y="0"/>
                      </a:lnTo>
                      <a:lnTo>
                        <a:pt x="50" y="0"/>
                      </a:lnTo>
                      <a:lnTo>
                        <a:pt x="36" y="5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5" name="Google Shape;915;p24"/>
                <p:cNvSpPr/>
                <p:nvPr/>
              </p:nvSpPr>
              <p:spPr>
                <a:xfrm>
                  <a:off x="7859985" y="3428132"/>
                  <a:ext cx="18000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5" extrusionOk="0">
                      <a:moveTo>
                        <a:pt x="36" y="55"/>
                      </a:moveTo>
                      <a:lnTo>
                        <a:pt x="0" y="55"/>
                      </a:lnTo>
                      <a:lnTo>
                        <a:pt x="14" y="0"/>
                      </a:lnTo>
                      <a:lnTo>
                        <a:pt x="50" y="0"/>
                      </a:lnTo>
                      <a:lnTo>
                        <a:pt x="36" y="5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6" name="Google Shape;916;p24"/>
                <p:cNvSpPr/>
                <p:nvPr/>
              </p:nvSpPr>
              <p:spPr>
                <a:xfrm>
                  <a:off x="7880865" y="3428132"/>
                  <a:ext cx="18000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5" extrusionOk="0">
                      <a:moveTo>
                        <a:pt x="36" y="55"/>
                      </a:moveTo>
                      <a:lnTo>
                        <a:pt x="0" y="55"/>
                      </a:lnTo>
                      <a:lnTo>
                        <a:pt x="14" y="0"/>
                      </a:lnTo>
                      <a:lnTo>
                        <a:pt x="50" y="0"/>
                      </a:lnTo>
                      <a:lnTo>
                        <a:pt x="36" y="5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7" name="Google Shape;917;p24"/>
                <p:cNvSpPr/>
                <p:nvPr/>
              </p:nvSpPr>
              <p:spPr>
                <a:xfrm>
                  <a:off x="7901745" y="3428132"/>
                  <a:ext cx="17640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55" extrusionOk="0">
                      <a:moveTo>
                        <a:pt x="35" y="55"/>
                      </a:moveTo>
                      <a:lnTo>
                        <a:pt x="0" y="55"/>
                      </a:lnTo>
                      <a:lnTo>
                        <a:pt x="13" y="0"/>
                      </a:lnTo>
                      <a:lnTo>
                        <a:pt x="49" y="0"/>
                      </a:lnTo>
                      <a:lnTo>
                        <a:pt x="35" y="5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8" name="Google Shape;918;p24"/>
                <p:cNvSpPr/>
                <p:nvPr/>
              </p:nvSpPr>
              <p:spPr>
                <a:xfrm>
                  <a:off x="7873665" y="3373773"/>
                  <a:ext cx="1764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56" extrusionOk="0">
                      <a:moveTo>
                        <a:pt x="35" y="56"/>
                      </a:moveTo>
                      <a:lnTo>
                        <a:pt x="0" y="56"/>
                      </a:lnTo>
                      <a:lnTo>
                        <a:pt x="13" y="0"/>
                      </a:lnTo>
                      <a:lnTo>
                        <a:pt x="49" y="0"/>
                      </a:lnTo>
                      <a:lnTo>
                        <a:pt x="35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9" name="Google Shape;919;p24"/>
                <p:cNvSpPr/>
                <p:nvPr/>
              </p:nvSpPr>
              <p:spPr>
                <a:xfrm>
                  <a:off x="7894185" y="337377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36" y="56"/>
                      </a:moveTo>
                      <a:lnTo>
                        <a:pt x="0" y="56"/>
                      </a:lnTo>
                      <a:lnTo>
                        <a:pt x="14" y="0"/>
                      </a:lnTo>
                      <a:lnTo>
                        <a:pt x="50" y="0"/>
                      </a:lnTo>
                      <a:lnTo>
                        <a:pt x="36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0" name="Google Shape;920;p24"/>
                <p:cNvSpPr/>
                <p:nvPr/>
              </p:nvSpPr>
              <p:spPr>
                <a:xfrm>
                  <a:off x="7915065" y="337377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36" y="56"/>
                      </a:moveTo>
                      <a:lnTo>
                        <a:pt x="0" y="56"/>
                      </a:lnTo>
                      <a:lnTo>
                        <a:pt x="14" y="0"/>
                      </a:lnTo>
                      <a:lnTo>
                        <a:pt x="50" y="0"/>
                      </a:lnTo>
                      <a:lnTo>
                        <a:pt x="36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1" name="Google Shape;921;p24"/>
                <p:cNvSpPr/>
                <p:nvPr/>
              </p:nvSpPr>
              <p:spPr>
                <a:xfrm>
                  <a:off x="7874745" y="3458373"/>
                  <a:ext cx="2160" cy="38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107" extrusionOk="0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6" y="107"/>
                      </a:lnTo>
                      <a:lnTo>
                        <a:pt x="0" y="1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2" name="Google Shape;922;p24"/>
                <p:cNvSpPr/>
                <p:nvPr/>
              </p:nvSpPr>
              <p:spPr>
                <a:xfrm>
                  <a:off x="7901745" y="3458373"/>
                  <a:ext cx="2520" cy="38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107" extrusionOk="0">
                      <a:moveTo>
                        <a:pt x="0" y="0"/>
                      </a:moveTo>
                      <a:lnTo>
                        <a:pt x="7" y="0"/>
                      </a:lnTo>
                      <a:lnTo>
                        <a:pt x="7" y="107"/>
                      </a:lnTo>
                      <a:lnTo>
                        <a:pt x="0" y="1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23" name="Google Shape;923;p24"/>
              <p:cNvGrpSpPr/>
              <p:nvPr/>
            </p:nvGrpSpPr>
            <p:grpSpPr>
              <a:xfrm>
                <a:off x="4969893" y="3698027"/>
                <a:ext cx="459145" cy="531462"/>
                <a:chOff x="7172025" y="3166053"/>
                <a:chExt cx="242280" cy="280440"/>
              </a:xfrm>
            </p:grpSpPr>
            <p:sp>
              <p:nvSpPr>
                <p:cNvPr id="924" name="Google Shape;924;p24"/>
                <p:cNvSpPr/>
                <p:nvPr/>
              </p:nvSpPr>
              <p:spPr>
                <a:xfrm>
                  <a:off x="7172025" y="3166052"/>
                  <a:ext cx="156600" cy="280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779" extrusionOk="0">
                      <a:moveTo>
                        <a:pt x="0" y="0"/>
                      </a:moveTo>
                      <a:lnTo>
                        <a:pt x="435" y="0"/>
                      </a:lnTo>
                      <a:lnTo>
                        <a:pt x="435" y="779"/>
                      </a:lnTo>
                      <a:lnTo>
                        <a:pt x="0" y="77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5" name="Google Shape;925;p24"/>
                <p:cNvSpPr/>
                <p:nvPr/>
              </p:nvSpPr>
              <p:spPr>
                <a:xfrm>
                  <a:off x="7328625" y="3166052"/>
                  <a:ext cx="85680" cy="280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" h="779" extrusionOk="0">
                      <a:moveTo>
                        <a:pt x="0" y="0"/>
                      </a:moveTo>
                      <a:lnTo>
                        <a:pt x="238" y="0"/>
                      </a:lnTo>
                      <a:lnTo>
                        <a:pt x="238" y="779"/>
                      </a:lnTo>
                      <a:lnTo>
                        <a:pt x="0" y="77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6" name="Google Shape;926;p24"/>
                <p:cNvSpPr/>
                <p:nvPr/>
              </p:nvSpPr>
              <p:spPr>
                <a:xfrm>
                  <a:off x="7187865" y="3189813"/>
                  <a:ext cx="124920" cy="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" h="20" extrusionOk="0">
                      <a:moveTo>
                        <a:pt x="0" y="0"/>
                      </a:moveTo>
                      <a:lnTo>
                        <a:pt x="347" y="0"/>
                      </a:lnTo>
                      <a:lnTo>
                        <a:pt x="347" y="20"/>
                      </a:lnTo>
                      <a:lnTo>
                        <a:pt x="0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7" name="Google Shape;927;p24"/>
                <p:cNvSpPr/>
                <p:nvPr/>
              </p:nvSpPr>
              <p:spPr>
                <a:xfrm>
                  <a:off x="7187865" y="3213213"/>
                  <a:ext cx="124920" cy="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" h="20" extrusionOk="0">
                      <a:moveTo>
                        <a:pt x="0" y="0"/>
                      </a:moveTo>
                      <a:lnTo>
                        <a:pt x="347" y="0"/>
                      </a:lnTo>
                      <a:lnTo>
                        <a:pt x="347" y="20"/>
                      </a:lnTo>
                      <a:lnTo>
                        <a:pt x="0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8" name="Google Shape;928;p24"/>
                <p:cNvSpPr/>
                <p:nvPr/>
              </p:nvSpPr>
              <p:spPr>
                <a:xfrm>
                  <a:off x="7187865" y="3236973"/>
                  <a:ext cx="124920" cy="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" h="20" extrusionOk="0">
                      <a:moveTo>
                        <a:pt x="0" y="0"/>
                      </a:moveTo>
                      <a:lnTo>
                        <a:pt x="347" y="0"/>
                      </a:lnTo>
                      <a:lnTo>
                        <a:pt x="347" y="20"/>
                      </a:lnTo>
                      <a:lnTo>
                        <a:pt x="0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9" name="Google Shape;929;p24"/>
                <p:cNvSpPr/>
                <p:nvPr/>
              </p:nvSpPr>
              <p:spPr>
                <a:xfrm>
                  <a:off x="7187865" y="3260733"/>
                  <a:ext cx="124920" cy="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" h="20" extrusionOk="0">
                      <a:moveTo>
                        <a:pt x="0" y="0"/>
                      </a:moveTo>
                      <a:lnTo>
                        <a:pt x="347" y="0"/>
                      </a:lnTo>
                      <a:lnTo>
                        <a:pt x="347" y="20"/>
                      </a:lnTo>
                      <a:lnTo>
                        <a:pt x="0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0" name="Google Shape;930;p24"/>
                <p:cNvSpPr/>
                <p:nvPr/>
              </p:nvSpPr>
              <p:spPr>
                <a:xfrm>
                  <a:off x="7187865" y="3284493"/>
                  <a:ext cx="124920" cy="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" h="20" extrusionOk="0">
                      <a:moveTo>
                        <a:pt x="0" y="0"/>
                      </a:moveTo>
                      <a:lnTo>
                        <a:pt x="347" y="0"/>
                      </a:lnTo>
                      <a:lnTo>
                        <a:pt x="347" y="20"/>
                      </a:lnTo>
                      <a:lnTo>
                        <a:pt x="0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1" name="Google Shape;931;p24"/>
                <p:cNvSpPr/>
                <p:nvPr/>
              </p:nvSpPr>
              <p:spPr>
                <a:xfrm>
                  <a:off x="7187865" y="3307893"/>
                  <a:ext cx="124920" cy="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" h="20" extrusionOk="0">
                      <a:moveTo>
                        <a:pt x="0" y="0"/>
                      </a:moveTo>
                      <a:lnTo>
                        <a:pt x="347" y="0"/>
                      </a:lnTo>
                      <a:lnTo>
                        <a:pt x="347" y="20"/>
                      </a:lnTo>
                      <a:lnTo>
                        <a:pt x="0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2" name="Google Shape;932;p24"/>
                <p:cNvSpPr/>
                <p:nvPr/>
              </p:nvSpPr>
              <p:spPr>
                <a:xfrm>
                  <a:off x="7187865" y="3331653"/>
                  <a:ext cx="124920" cy="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" h="20" extrusionOk="0">
                      <a:moveTo>
                        <a:pt x="0" y="0"/>
                      </a:moveTo>
                      <a:lnTo>
                        <a:pt x="347" y="0"/>
                      </a:lnTo>
                      <a:lnTo>
                        <a:pt x="347" y="20"/>
                      </a:lnTo>
                      <a:lnTo>
                        <a:pt x="0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3" name="Google Shape;933;p24"/>
                <p:cNvSpPr/>
                <p:nvPr/>
              </p:nvSpPr>
              <p:spPr>
                <a:xfrm>
                  <a:off x="7187865" y="3355413"/>
                  <a:ext cx="124920" cy="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" h="20" extrusionOk="0">
                      <a:moveTo>
                        <a:pt x="0" y="0"/>
                      </a:moveTo>
                      <a:lnTo>
                        <a:pt x="347" y="0"/>
                      </a:lnTo>
                      <a:lnTo>
                        <a:pt x="347" y="20"/>
                      </a:lnTo>
                      <a:lnTo>
                        <a:pt x="0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4" name="Google Shape;934;p24"/>
                <p:cNvSpPr/>
                <p:nvPr/>
              </p:nvSpPr>
              <p:spPr>
                <a:xfrm>
                  <a:off x="7187865" y="3379173"/>
                  <a:ext cx="124920" cy="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" h="20" extrusionOk="0">
                      <a:moveTo>
                        <a:pt x="0" y="0"/>
                      </a:moveTo>
                      <a:lnTo>
                        <a:pt x="347" y="0"/>
                      </a:lnTo>
                      <a:lnTo>
                        <a:pt x="347" y="20"/>
                      </a:lnTo>
                      <a:lnTo>
                        <a:pt x="0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5" name="Google Shape;935;p24"/>
                <p:cNvSpPr/>
                <p:nvPr/>
              </p:nvSpPr>
              <p:spPr>
                <a:xfrm>
                  <a:off x="7187865" y="3402573"/>
                  <a:ext cx="124920" cy="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" h="20" extrusionOk="0">
                      <a:moveTo>
                        <a:pt x="0" y="0"/>
                      </a:moveTo>
                      <a:lnTo>
                        <a:pt x="347" y="0"/>
                      </a:lnTo>
                      <a:lnTo>
                        <a:pt x="347" y="20"/>
                      </a:lnTo>
                      <a:lnTo>
                        <a:pt x="0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36" name="Google Shape;936;p24"/>
              <p:cNvGrpSpPr/>
              <p:nvPr/>
            </p:nvGrpSpPr>
            <p:grpSpPr>
              <a:xfrm>
                <a:off x="5838379" y="3781259"/>
                <a:ext cx="132354" cy="459827"/>
                <a:chOff x="7630305" y="3209973"/>
                <a:chExt cx="69840" cy="242640"/>
              </a:xfrm>
            </p:grpSpPr>
            <p:sp>
              <p:nvSpPr>
                <p:cNvPr id="937" name="Google Shape;937;p24"/>
                <p:cNvSpPr/>
                <p:nvPr/>
              </p:nvSpPr>
              <p:spPr>
                <a:xfrm>
                  <a:off x="7630305" y="3209973"/>
                  <a:ext cx="69840" cy="14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400" extrusionOk="0">
                      <a:moveTo>
                        <a:pt x="179" y="196"/>
                      </a:moveTo>
                      <a:lnTo>
                        <a:pt x="97" y="0"/>
                      </a:lnTo>
                      <a:lnTo>
                        <a:pt x="14" y="196"/>
                      </a:lnTo>
                      <a:cubicBezTo>
                        <a:pt x="-9" y="250"/>
                        <a:pt x="-4" y="312"/>
                        <a:pt x="28" y="362"/>
                      </a:cubicBezTo>
                      <a:lnTo>
                        <a:pt x="28" y="362"/>
                      </a:lnTo>
                      <a:cubicBezTo>
                        <a:pt x="60" y="412"/>
                        <a:pt x="133" y="412"/>
                        <a:pt x="165" y="362"/>
                      </a:cubicBezTo>
                      <a:lnTo>
                        <a:pt x="165" y="362"/>
                      </a:lnTo>
                      <a:cubicBezTo>
                        <a:pt x="197" y="312"/>
                        <a:pt x="202" y="250"/>
                        <a:pt x="179" y="1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8" name="Google Shape;938;p24"/>
                <p:cNvSpPr/>
                <p:nvPr/>
              </p:nvSpPr>
              <p:spPr>
                <a:xfrm>
                  <a:off x="7663785" y="3292413"/>
                  <a:ext cx="2520" cy="16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445" extrusionOk="0">
                      <a:moveTo>
                        <a:pt x="0" y="0"/>
                      </a:moveTo>
                      <a:lnTo>
                        <a:pt x="7" y="0"/>
                      </a:lnTo>
                      <a:lnTo>
                        <a:pt x="7" y="445"/>
                      </a:lnTo>
                      <a:lnTo>
                        <a:pt x="0" y="44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39" name="Google Shape;939;p24"/>
              <p:cNvGrpSpPr/>
              <p:nvPr/>
            </p:nvGrpSpPr>
            <p:grpSpPr>
              <a:xfrm>
                <a:off x="5926388" y="3902697"/>
                <a:ext cx="111204" cy="389557"/>
                <a:chOff x="7676745" y="3274053"/>
                <a:chExt cx="58680" cy="205560"/>
              </a:xfrm>
            </p:grpSpPr>
            <p:sp>
              <p:nvSpPr>
                <p:cNvPr id="940" name="Google Shape;940;p24"/>
                <p:cNvSpPr/>
                <p:nvPr/>
              </p:nvSpPr>
              <p:spPr>
                <a:xfrm>
                  <a:off x="7676745" y="3274052"/>
                  <a:ext cx="58680" cy="122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339" extrusionOk="0">
                      <a:moveTo>
                        <a:pt x="151" y="166"/>
                      </a:moveTo>
                      <a:lnTo>
                        <a:pt x="81" y="0"/>
                      </a:lnTo>
                      <a:lnTo>
                        <a:pt x="11" y="166"/>
                      </a:lnTo>
                      <a:cubicBezTo>
                        <a:pt x="-8" y="212"/>
                        <a:pt x="-4" y="264"/>
                        <a:pt x="23" y="306"/>
                      </a:cubicBezTo>
                      <a:lnTo>
                        <a:pt x="23" y="306"/>
                      </a:lnTo>
                      <a:cubicBezTo>
                        <a:pt x="50" y="349"/>
                        <a:pt x="112" y="349"/>
                        <a:pt x="139" y="306"/>
                      </a:cubicBezTo>
                      <a:lnTo>
                        <a:pt x="139" y="306"/>
                      </a:lnTo>
                      <a:cubicBezTo>
                        <a:pt x="166" y="264"/>
                        <a:pt x="171" y="212"/>
                        <a:pt x="151" y="16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1" name="Google Shape;941;p24"/>
                <p:cNvSpPr/>
                <p:nvPr/>
              </p:nvSpPr>
              <p:spPr>
                <a:xfrm>
                  <a:off x="7704825" y="3343893"/>
                  <a:ext cx="2520" cy="135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377" extrusionOk="0">
                      <a:moveTo>
                        <a:pt x="0" y="0"/>
                      </a:moveTo>
                      <a:lnTo>
                        <a:pt x="7" y="0"/>
                      </a:lnTo>
                      <a:lnTo>
                        <a:pt x="7" y="377"/>
                      </a:lnTo>
                      <a:lnTo>
                        <a:pt x="0" y="37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42" name="Google Shape;942;p24"/>
              <p:cNvSpPr/>
              <p:nvPr/>
            </p:nvSpPr>
            <p:spPr>
              <a:xfrm>
                <a:off x="4668363" y="4206301"/>
                <a:ext cx="1996909" cy="269484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395" extrusionOk="0">
                    <a:moveTo>
                      <a:pt x="2927" y="395"/>
                    </a:moveTo>
                    <a:lnTo>
                      <a:pt x="0" y="395"/>
                    </a:lnTo>
                    <a:lnTo>
                      <a:pt x="323" y="94"/>
                    </a:lnTo>
                    <a:cubicBezTo>
                      <a:pt x="387" y="34"/>
                      <a:pt x="472" y="0"/>
                      <a:pt x="561" y="0"/>
                    </a:cubicBezTo>
                    <a:lnTo>
                      <a:pt x="1712" y="0"/>
                    </a:lnTo>
                    <a:cubicBezTo>
                      <a:pt x="1797" y="0"/>
                      <a:pt x="1879" y="31"/>
                      <a:pt x="1942" y="87"/>
                    </a:cubicBezTo>
                    <a:cubicBezTo>
                      <a:pt x="1974" y="115"/>
                      <a:pt x="2010" y="137"/>
                      <a:pt x="2049" y="151"/>
                    </a:cubicBezTo>
                    <a:cubicBezTo>
                      <a:pt x="2088" y="166"/>
                      <a:pt x="2130" y="174"/>
                      <a:pt x="2172" y="174"/>
                    </a:cubicBezTo>
                    <a:lnTo>
                      <a:pt x="2581" y="174"/>
                    </a:lnTo>
                    <a:cubicBezTo>
                      <a:pt x="2686" y="174"/>
                      <a:pt x="2786" y="221"/>
                      <a:pt x="2852" y="303"/>
                    </a:cubicBezTo>
                    <a:lnTo>
                      <a:pt x="2927" y="39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24"/>
              <p:cNvSpPr/>
              <p:nvPr/>
            </p:nvSpPr>
            <p:spPr>
              <a:xfrm>
                <a:off x="4839605" y="4299767"/>
                <a:ext cx="1700136" cy="176017"/>
              </a:xfrm>
              <a:custGeom>
                <a:avLst/>
                <a:gdLst/>
                <a:ahLst/>
                <a:cxnLst/>
                <a:rect l="l" t="t" r="r" b="b"/>
                <a:pathLst>
                  <a:path w="2492" h="258" extrusionOk="0">
                    <a:moveTo>
                      <a:pt x="2492" y="258"/>
                    </a:moveTo>
                    <a:lnTo>
                      <a:pt x="0" y="258"/>
                    </a:lnTo>
                    <a:cubicBezTo>
                      <a:pt x="18" y="229"/>
                      <a:pt x="35" y="200"/>
                      <a:pt x="53" y="171"/>
                    </a:cubicBezTo>
                    <a:cubicBezTo>
                      <a:pt x="106" y="86"/>
                      <a:pt x="190" y="2"/>
                      <a:pt x="290" y="12"/>
                    </a:cubicBezTo>
                    <a:cubicBezTo>
                      <a:pt x="349" y="19"/>
                      <a:pt x="401" y="58"/>
                      <a:pt x="460" y="64"/>
                    </a:cubicBezTo>
                    <a:cubicBezTo>
                      <a:pt x="542" y="73"/>
                      <a:pt x="617" y="17"/>
                      <a:pt x="699" y="9"/>
                    </a:cubicBezTo>
                    <a:cubicBezTo>
                      <a:pt x="822" y="-3"/>
                      <a:pt x="935" y="94"/>
                      <a:pt x="1059" y="86"/>
                    </a:cubicBezTo>
                    <a:cubicBezTo>
                      <a:pt x="1179" y="78"/>
                      <a:pt x="1291" y="-29"/>
                      <a:pt x="1406" y="7"/>
                    </a:cubicBezTo>
                    <a:cubicBezTo>
                      <a:pt x="1464" y="25"/>
                      <a:pt x="1505" y="76"/>
                      <a:pt x="1558" y="107"/>
                    </a:cubicBezTo>
                    <a:cubicBezTo>
                      <a:pt x="1621" y="143"/>
                      <a:pt x="1695" y="148"/>
                      <a:pt x="1767" y="152"/>
                    </a:cubicBezTo>
                    <a:cubicBezTo>
                      <a:pt x="1927" y="160"/>
                      <a:pt x="2087" y="165"/>
                      <a:pt x="2246" y="167"/>
                    </a:cubicBezTo>
                    <a:cubicBezTo>
                      <a:pt x="2302" y="167"/>
                      <a:pt x="2358" y="168"/>
                      <a:pt x="2410" y="189"/>
                    </a:cubicBezTo>
                    <a:cubicBezTo>
                      <a:pt x="2443" y="202"/>
                      <a:pt x="2474" y="227"/>
                      <a:pt x="2492" y="258"/>
                    </a:cubicBezTo>
                    <a:close/>
                  </a:path>
                </a:pathLst>
              </a:custGeom>
              <a:solidFill>
                <a:srgbClr val="7FC46C">
                  <a:alpha val="6266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944" name="Google Shape;944;p24"/>
              <p:cNvGrpSpPr/>
              <p:nvPr/>
            </p:nvGrpSpPr>
            <p:grpSpPr>
              <a:xfrm>
                <a:off x="4776138" y="3908838"/>
                <a:ext cx="128260" cy="448911"/>
                <a:chOff x="7069785" y="3277293"/>
                <a:chExt cx="67680" cy="236880"/>
              </a:xfrm>
            </p:grpSpPr>
            <p:sp>
              <p:nvSpPr>
                <p:cNvPr id="945" name="Google Shape;945;p24"/>
                <p:cNvSpPr/>
                <p:nvPr/>
              </p:nvSpPr>
              <p:spPr>
                <a:xfrm>
                  <a:off x="7069785" y="3277293"/>
                  <a:ext cx="67680" cy="14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390" extrusionOk="0">
                      <a:moveTo>
                        <a:pt x="174" y="191"/>
                      </a:moveTo>
                      <a:lnTo>
                        <a:pt x="93" y="0"/>
                      </a:lnTo>
                      <a:lnTo>
                        <a:pt x="13" y="191"/>
                      </a:lnTo>
                      <a:cubicBezTo>
                        <a:pt x="-9" y="244"/>
                        <a:pt x="-4" y="305"/>
                        <a:pt x="27" y="353"/>
                      </a:cubicBezTo>
                      <a:lnTo>
                        <a:pt x="27" y="353"/>
                      </a:lnTo>
                      <a:cubicBezTo>
                        <a:pt x="58" y="402"/>
                        <a:pt x="129" y="402"/>
                        <a:pt x="160" y="353"/>
                      </a:cubicBezTo>
                      <a:lnTo>
                        <a:pt x="160" y="353"/>
                      </a:lnTo>
                      <a:cubicBezTo>
                        <a:pt x="191" y="305"/>
                        <a:pt x="196" y="244"/>
                        <a:pt x="174" y="19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6" name="Google Shape;946;p24"/>
                <p:cNvSpPr/>
                <p:nvPr/>
              </p:nvSpPr>
              <p:spPr>
                <a:xfrm>
                  <a:off x="7102185" y="3357573"/>
                  <a:ext cx="2520" cy="15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435" extrusionOk="0">
                      <a:moveTo>
                        <a:pt x="0" y="0"/>
                      </a:moveTo>
                      <a:lnTo>
                        <a:pt x="7" y="0"/>
                      </a:lnTo>
                      <a:lnTo>
                        <a:pt x="7" y="435"/>
                      </a:lnTo>
                      <a:lnTo>
                        <a:pt x="0" y="43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47" name="Google Shape;947;p24"/>
              <p:cNvGrpSpPr/>
              <p:nvPr/>
            </p:nvGrpSpPr>
            <p:grpSpPr>
              <a:xfrm>
                <a:off x="4668345" y="4170663"/>
                <a:ext cx="81868" cy="283810"/>
                <a:chOff x="7012905" y="3415452"/>
                <a:chExt cx="43200" cy="149760"/>
              </a:xfrm>
            </p:grpSpPr>
            <p:sp>
              <p:nvSpPr>
                <p:cNvPr id="948" name="Google Shape;948;p24"/>
                <p:cNvSpPr/>
                <p:nvPr/>
              </p:nvSpPr>
              <p:spPr>
                <a:xfrm>
                  <a:off x="7012905" y="3415452"/>
                  <a:ext cx="43200" cy="88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" h="246" extrusionOk="0">
                      <a:moveTo>
                        <a:pt x="110" y="121"/>
                      </a:moveTo>
                      <a:lnTo>
                        <a:pt x="59" y="0"/>
                      </a:lnTo>
                      <a:lnTo>
                        <a:pt x="8" y="121"/>
                      </a:lnTo>
                      <a:cubicBezTo>
                        <a:pt x="-6" y="154"/>
                        <a:pt x="-3" y="193"/>
                        <a:pt x="17" y="223"/>
                      </a:cubicBezTo>
                      <a:lnTo>
                        <a:pt x="17" y="223"/>
                      </a:lnTo>
                      <a:cubicBezTo>
                        <a:pt x="37" y="254"/>
                        <a:pt x="82" y="254"/>
                        <a:pt x="102" y="223"/>
                      </a:cubicBezTo>
                      <a:lnTo>
                        <a:pt x="102" y="223"/>
                      </a:lnTo>
                      <a:cubicBezTo>
                        <a:pt x="121" y="193"/>
                        <a:pt x="125" y="154"/>
                        <a:pt x="110" y="1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3550" rIns="90000" bIns="4355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9" name="Google Shape;949;p24"/>
                <p:cNvSpPr/>
                <p:nvPr/>
              </p:nvSpPr>
              <p:spPr>
                <a:xfrm>
                  <a:off x="7033425" y="3466212"/>
                  <a:ext cx="1800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275" extrusionOk="0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275"/>
                      </a:lnTo>
                      <a:lnTo>
                        <a:pt x="0" y="2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50" name="Google Shape;950;p24"/>
              <p:cNvGrpSpPr/>
              <p:nvPr/>
            </p:nvGrpSpPr>
            <p:grpSpPr>
              <a:xfrm>
                <a:off x="5089284" y="4086901"/>
                <a:ext cx="111887" cy="389557"/>
                <a:chOff x="7235025" y="3371253"/>
                <a:chExt cx="59040" cy="205560"/>
              </a:xfrm>
            </p:grpSpPr>
            <p:sp>
              <p:nvSpPr>
                <p:cNvPr id="951" name="Google Shape;951;p24"/>
                <p:cNvSpPr/>
                <p:nvPr/>
              </p:nvSpPr>
              <p:spPr>
                <a:xfrm>
                  <a:off x="7235025" y="3371252"/>
                  <a:ext cx="59040" cy="122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339" extrusionOk="0">
                      <a:moveTo>
                        <a:pt x="151" y="166"/>
                      </a:moveTo>
                      <a:lnTo>
                        <a:pt x="81" y="0"/>
                      </a:lnTo>
                      <a:lnTo>
                        <a:pt x="11" y="166"/>
                      </a:lnTo>
                      <a:cubicBezTo>
                        <a:pt x="-8" y="212"/>
                        <a:pt x="-4" y="265"/>
                        <a:pt x="23" y="307"/>
                      </a:cubicBezTo>
                      <a:lnTo>
                        <a:pt x="23" y="307"/>
                      </a:lnTo>
                      <a:cubicBezTo>
                        <a:pt x="50" y="349"/>
                        <a:pt x="112" y="349"/>
                        <a:pt x="139" y="307"/>
                      </a:cubicBezTo>
                      <a:lnTo>
                        <a:pt x="139" y="307"/>
                      </a:lnTo>
                      <a:cubicBezTo>
                        <a:pt x="166" y="265"/>
                        <a:pt x="171" y="212"/>
                        <a:pt x="151" y="16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2" name="Google Shape;952;p24"/>
                <p:cNvSpPr/>
                <p:nvPr/>
              </p:nvSpPr>
              <p:spPr>
                <a:xfrm>
                  <a:off x="7263105" y="3441093"/>
                  <a:ext cx="2520" cy="135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377" extrusionOk="0">
                      <a:moveTo>
                        <a:pt x="0" y="0"/>
                      </a:moveTo>
                      <a:lnTo>
                        <a:pt x="7" y="0"/>
                      </a:lnTo>
                      <a:lnTo>
                        <a:pt x="7" y="377"/>
                      </a:lnTo>
                      <a:lnTo>
                        <a:pt x="0" y="37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53" name="Google Shape;953;p24"/>
              <p:cNvGrpSpPr/>
              <p:nvPr/>
            </p:nvGrpSpPr>
            <p:grpSpPr>
              <a:xfrm>
                <a:off x="5247563" y="3949772"/>
                <a:ext cx="634479" cy="526004"/>
                <a:chOff x="7318545" y="3298893"/>
                <a:chExt cx="334800" cy="277560"/>
              </a:xfrm>
            </p:grpSpPr>
            <p:sp>
              <p:nvSpPr>
                <p:cNvPr id="954" name="Google Shape;954;p24"/>
                <p:cNvSpPr/>
                <p:nvPr/>
              </p:nvSpPr>
              <p:spPr>
                <a:xfrm>
                  <a:off x="7318545" y="3379893"/>
                  <a:ext cx="228600" cy="196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546" extrusionOk="0">
                      <a:moveTo>
                        <a:pt x="0" y="0"/>
                      </a:moveTo>
                      <a:lnTo>
                        <a:pt x="635" y="0"/>
                      </a:lnTo>
                      <a:lnTo>
                        <a:pt x="635" y="546"/>
                      </a:lnTo>
                      <a:lnTo>
                        <a:pt x="0" y="5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5" name="Google Shape;955;p24"/>
                <p:cNvSpPr/>
                <p:nvPr/>
              </p:nvSpPr>
              <p:spPr>
                <a:xfrm>
                  <a:off x="7547145" y="3298893"/>
                  <a:ext cx="106200" cy="277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771" extrusionOk="0">
                      <a:moveTo>
                        <a:pt x="147" y="0"/>
                      </a:moveTo>
                      <a:lnTo>
                        <a:pt x="0" y="225"/>
                      </a:lnTo>
                      <a:lnTo>
                        <a:pt x="0" y="771"/>
                      </a:lnTo>
                      <a:lnTo>
                        <a:pt x="295" y="771"/>
                      </a:lnTo>
                      <a:lnTo>
                        <a:pt x="295" y="225"/>
                      </a:lnTo>
                      <a:lnTo>
                        <a:pt x="14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6" name="Google Shape;956;p24"/>
                <p:cNvSpPr/>
                <p:nvPr/>
              </p:nvSpPr>
              <p:spPr>
                <a:xfrm>
                  <a:off x="7318545" y="3298893"/>
                  <a:ext cx="281520" cy="8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" h="225" extrusionOk="0">
                      <a:moveTo>
                        <a:pt x="147" y="0"/>
                      </a:moveTo>
                      <a:lnTo>
                        <a:pt x="0" y="225"/>
                      </a:lnTo>
                      <a:lnTo>
                        <a:pt x="635" y="225"/>
                      </a:lnTo>
                      <a:lnTo>
                        <a:pt x="782" y="0"/>
                      </a:lnTo>
                      <a:lnTo>
                        <a:pt x="1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36000" rIns="90000" bIns="36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7" name="Google Shape;957;p24"/>
                <p:cNvSpPr/>
                <p:nvPr/>
              </p:nvSpPr>
              <p:spPr>
                <a:xfrm>
                  <a:off x="7357425" y="3523532"/>
                  <a:ext cx="9000" cy="1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44" extrusionOk="0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25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8" name="Google Shape;958;p24"/>
                <p:cNvSpPr/>
                <p:nvPr/>
              </p:nvSpPr>
              <p:spPr>
                <a:xfrm>
                  <a:off x="7392705" y="3523532"/>
                  <a:ext cx="9000" cy="1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44" extrusionOk="0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25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9" name="Google Shape;959;p24"/>
                <p:cNvSpPr/>
                <p:nvPr/>
              </p:nvSpPr>
              <p:spPr>
                <a:xfrm>
                  <a:off x="7428345" y="3523532"/>
                  <a:ext cx="9000" cy="1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44" extrusionOk="0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25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0" name="Google Shape;960;p24"/>
                <p:cNvSpPr/>
                <p:nvPr/>
              </p:nvSpPr>
              <p:spPr>
                <a:xfrm>
                  <a:off x="7463985" y="3523532"/>
                  <a:ext cx="8640" cy="1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44" extrusionOk="0">
                      <a:moveTo>
                        <a:pt x="0" y="0"/>
                      </a:moveTo>
                      <a:lnTo>
                        <a:pt x="24" y="0"/>
                      </a:lnTo>
                      <a:lnTo>
                        <a:pt x="24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1" name="Google Shape;961;p24"/>
                <p:cNvSpPr/>
                <p:nvPr/>
              </p:nvSpPr>
              <p:spPr>
                <a:xfrm>
                  <a:off x="7499265" y="3523532"/>
                  <a:ext cx="9000" cy="1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44" extrusionOk="0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25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2" name="Google Shape;962;p24"/>
                <p:cNvSpPr/>
                <p:nvPr/>
              </p:nvSpPr>
              <p:spPr>
                <a:xfrm>
                  <a:off x="7357425" y="3487893"/>
                  <a:ext cx="9000" cy="1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45" extrusionOk="0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25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3" name="Google Shape;963;p24"/>
                <p:cNvSpPr/>
                <p:nvPr/>
              </p:nvSpPr>
              <p:spPr>
                <a:xfrm>
                  <a:off x="7392705" y="3487893"/>
                  <a:ext cx="9000" cy="1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45" extrusionOk="0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25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4" name="Google Shape;964;p24"/>
                <p:cNvSpPr/>
                <p:nvPr/>
              </p:nvSpPr>
              <p:spPr>
                <a:xfrm>
                  <a:off x="7428345" y="3487893"/>
                  <a:ext cx="9000" cy="1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45" extrusionOk="0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25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5" name="Google Shape;965;p24"/>
                <p:cNvSpPr/>
                <p:nvPr/>
              </p:nvSpPr>
              <p:spPr>
                <a:xfrm>
                  <a:off x="7463985" y="3487893"/>
                  <a:ext cx="8640" cy="1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45" extrusionOk="0">
                      <a:moveTo>
                        <a:pt x="0" y="0"/>
                      </a:moveTo>
                      <a:lnTo>
                        <a:pt x="24" y="0"/>
                      </a:lnTo>
                      <a:lnTo>
                        <a:pt x="24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6" name="Google Shape;966;p24"/>
                <p:cNvSpPr/>
                <p:nvPr/>
              </p:nvSpPr>
              <p:spPr>
                <a:xfrm>
                  <a:off x="7499265" y="3487893"/>
                  <a:ext cx="9000" cy="1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45" extrusionOk="0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25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7" name="Google Shape;967;p24"/>
                <p:cNvSpPr/>
                <p:nvPr/>
              </p:nvSpPr>
              <p:spPr>
                <a:xfrm>
                  <a:off x="7357425" y="3452613"/>
                  <a:ext cx="9000" cy="1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44" extrusionOk="0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25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8" name="Google Shape;968;p24"/>
                <p:cNvSpPr/>
                <p:nvPr/>
              </p:nvSpPr>
              <p:spPr>
                <a:xfrm>
                  <a:off x="7392705" y="3452613"/>
                  <a:ext cx="9000" cy="1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44" extrusionOk="0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25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9" name="Google Shape;969;p24"/>
                <p:cNvSpPr/>
                <p:nvPr/>
              </p:nvSpPr>
              <p:spPr>
                <a:xfrm>
                  <a:off x="7428345" y="3452613"/>
                  <a:ext cx="9000" cy="1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44" extrusionOk="0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25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0" name="Google Shape;970;p24"/>
                <p:cNvSpPr/>
                <p:nvPr/>
              </p:nvSpPr>
              <p:spPr>
                <a:xfrm>
                  <a:off x="7463985" y="3452613"/>
                  <a:ext cx="8640" cy="1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44" extrusionOk="0">
                      <a:moveTo>
                        <a:pt x="0" y="0"/>
                      </a:moveTo>
                      <a:lnTo>
                        <a:pt x="24" y="0"/>
                      </a:lnTo>
                      <a:lnTo>
                        <a:pt x="24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1" name="Google Shape;971;p24"/>
                <p:cNvSpPr/>
                <p:nvPr/>
              </p:nvSpPr>
              <p:spPr>
                <a:xfrm>
                  <a:off x="7499265" y="3452613"/>
                  <a:ext cx="9000" cy="1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44" extrusionOk="0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25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2" name="Google Shape;972;p24"/>
                <p:cNvSpPr/>
                <p:nvPr/>
              </p:nvSpPr>
              <p:spPr>
                <a:xfrm>
                  <a:off x="7357425" y="3416973"/>
                  <a:ext cx="9000" cy="1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45" extrusionOk="0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25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3" name="Google Shape;973;p24"/>
                <p:cNvSpPr/>
                <p:nvPr/>
              </p:nvSpPr>
              <p:spPr>
                <a:xfrm>
                  <a:off x="7392705" y="3416973"/>
                  <a:ext cx="9000" cy="1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45" extrusionOk="0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25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4" name="Google Shape;974;p24"/>
                <p:cNvSpPr/>
                <p:nvPr/>
              </p:nvSpPr>
              <p:spPr>
                <a:xfrm>
                  <a:off x="7428345" y="3416973"/>
                  <a:ext cx="9000" cy="1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45" extrusionOk="0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25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5" name="Google Shape;975;p24"/>
                <p:cNvSpPr/>
                <p:nvPr/>
              </p:nvSpPr>
              <p:spPr>
                <a:xfrm>
                  <a:off x="7463985" y="3416973"/>
                  <a:ext cx="8640" cy="1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45" extrusionOk="0">
                      <a:moveTo>
                        <a:pt x="0" y="0"/>
                      </a:moveTo>
                      <a:lnTo>
                        <a:pt x="24" y="0"/>
                      </a:lnTo>
                      <a:lnTo>
                        <a:pt x="24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6" name="Google Shape;976;p24"/>
                <p:cNvSpPr/>
                <p:nvPr/>
              </p:nvSpPr>
              <p:spPr>
                <a:xfrm>
                  <a:off x="7499265" y="3416973"/>
                  <a:ext cx="9000" cy="1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45" extrusionOk="0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25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7" name="Google Shape;977;p24"/>
                <p:cNvSpPr/>
                <p:nvPr/>
              </p:nvSpPr>
              <p:spPr>
                <a:xfrm>
                  <a:off x="7576305" y="3424893"/>
                  <a:ext cx="12600" cy="35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" h="99" extrusionOk="0">
                      <a:moveTo>
                        <a:pt x="0" y="0"/>
                      </a:moveTo>
                      <a:lnTo>
                        <a:pt x="35" y="0"/>
                      </a:lnTo>
                      <a:lnTo>
                        <a:pt x="35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8" name="Google Shape;978;p24"/>
                <p:cNvSpPr/>
                <p:nvPr/>
              </p:nvSpPr>
              <p:spPr>
                <a:xfrm>
                  <a:off x="7611585" y="3424893"/>
                  <a:ext cx="12600" cy="35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" h="99" extrusionOk="0">
                      <a:moveTo>
                        <a:pt x="0" y="0"/>
                      </a:moveTo>
                      <a:lnTo>
                        <a:pt x="35" y="0"/>
                      </a:lnTo>
                      <a:lnTo>
                        <a:pt x="35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9" name="Google Shape;979;p24"/>
                <p:cNvSpPr/>
                <p:nvPr/>
              </p:nvSpPr>
              <p:spPr>
                <a:xfrm>
                  <a:off x="7576305" y="3495813"/>
                  <a:ext cx="12600" cy="35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" h="99" extrusionOk="0">
                      <a:moveTo>
                        <a:pt x="0" y="0"/>
                      </a:moveTo>
                      <a:lnTo>
                        <a:pt x="35" y="0"/>
                      </a:lnTo>
                      <a:lnTo>
                        <a:pt x="35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0" name="Google Shape;980;p24"/>
                <p:cNvSpPr/>
                <p:nvPr/>
              </p:nvSpPr>
              <p:spPr>
                <a:xfrm>
                  <a:off x="7611585" y="3495813"/>
                  <a:ext cx="12600" cy="35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" h="99" extrusionOk="0">
                      <a:moveTo>
                        <a:pt x="0" y="0"/>
                      </a:moveTo>
                      <a:lnTo>
                        <a:pt x="35" y="0"/>
                      </a:lnTo>
                      <a:lnTo>
                        <a:pt x="35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2" name="Google Shape;982;p25"/>
          <p:cNvGrpSpPr/>
          <p:nvPr/>
        </p:nvGrpSpPr>
        <p:grpSpPr>
          <a:xfrm>
            <a:off x="5685598" y="2629361"/>
            <a:ext cx="3458400" cy="2524933"/>
            <a:chOff x="5685598" y="2618537"/>
            <a:chExt cx="3458400" cy="2524933"/>
          </a:xfrm>
        </p:grpSpPr>
        <p:grpSp>
          <p:nvGrpSpPr>
            <p:cNvPr id="983" name="Google Shape;983;p25"/>
            <p:cNvGrpSpPr/>
            <p:nvPr/>
          </p:nvGrpSpPr>
          <p:grpSpPr>
            <a:xfrm>
              <a:off x="6672456" y="3322474"/>
              <a:ext cx="436683" cy="1097682"/>
              <a:chOff x="8160945" y="2322213"/>
              <a:chExt cx="171000" cy="429840"/>
            </a:xfrm>
          </p:grpSpPr>
          <p:sp>
            <p:nvSpPr>
              <p:cNvPr id="984" name="Google Shape;984;p25"/>
              <p:cNvSpPr/>
              <p:nvPr/>
            </p:nvSpPr>
            <p:spPr>
              <a:xfrm>
                <a:off x="8264625" y="2433813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0" extrusionOk="0">
                    <a:moveTo>
                      <a:pt x="50" y="25"/>
                    </a:moveTo>
                    <a:cubicBezTo>
                      <a:pt x="50" y="30"/>
                      <a:pt x="49" y="34"/>
                      <a:pt x="47" y="38"/>
                    </a:cubicBezTo>
                    <a:cubicBezTo>
                      <a:pt x="45" y="42"/>
                      <a:pt x="42" y="45"/>
                      <a:pt x="38" y="47"/>
                    </a:cubicBezTo>
                    <a:cubicBezTo>
                      <a:pt x="35" y="49"/>
                      <a:pt x="29" y="50"/>
                      <a:pt x="25" y="50"/>
                    </a:cubicBezTo>
                    <a:cubicBezTo>
                      <a:pt x="21" y="50"/>
                      <a:pt x="16" y="49"/>
                      <a:pt x="12" y="47"/>
                    </a:cubicBezTo>
                    <a:cubicBezTo>
                      <a:pt x="9" y="45"/>
                      <a:pt x="5" y="42"/>
                      <a:pt x="3" y="38"/>
                    </a:cubicBezTo>
                    <a:cubicBezTo>
                      <a:pt x="1" y="34"/>
                      <a:pt x="0" y="30"/>
                      <a:pt x="0" y="25"/>
                    </a:cubicBezTo>
                    <a:cubicBezTo>
                      <a:pt x="0" y="21"/>
                      <a:pt x="1" y="17"/>
                      <a:pt x="3" y="13"/>
                    </a:cubicBezTo>
                    <a:cubicBezTo>
                      <a:pt x="5" y="9"/>
                      <a:pt x="9" y="6"/>
                      <a:pt x="12" y="3"/>
                    </a:cubicBezTo>
                    <a:cubicBezTo>
                      <a:pt x="16" y="1"/>
                      <a:pt x="21" y="0"/>
                      <a:pt x="25" y="0"/>
                    </a:cubicBezTo>
                    <a:cubicBezTo>
                      <a:pt x="29" y="0"/>
                      <a:pt x="35" y="1"/>
                      <a:pt x="38" y="3"/>
                    </a:cubicBezTo>
                    <a:cubicBezTo>
                      <a:pt x="42" y="6"/>
                      <a:pt x="45" y="9"/>
                      <a:pt x="47" y="13"/>
                    </a:cubicBezTo>
                    <a:cubicBezTo>
                      <a:pt x="49" y="17"/>
                      <a:pt x="50" y="21"/>
                      <a:pt x="50" y="2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25"/>
              <p:cNvSpPr/>
              <p:nvPr/>
            </p:nvSpPr>
            <p:spPr>
              <a:xfrm>
                <a:off x="8246265" y="2433813"/>
                <a:ext cx="2736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6" h="50" extrusionOk="0">
                    <a:moveTo>
                      <a:pt x="0" y="0"/>
                    </a:moveTo>
                    <a:lnTo>
                      <a:pt x="76" y="0"/>
                    </a:lnTo>
                    <a:lnTo>
                      <a:pt x="76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25"/>
              <p:cNvSpPr/>
              <p:nvPr/>
            </p:nvSpPr>
            <p:spPr>
              <a:xfrm>
                <a:off x="8237265" y="2433813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0" extrusionOk="0">
                    <a:moveTo>
                      <a:pt x="50" y="25"/>
                    </a:moveTo>
                    <a:cubicBezTo>
                      <a:pt x="50" y="39"/>
                      <a:pt x="39" y="50"/>
                      <a:pt x="25" y="50"/>
                    </a:cubicBezTo>
                    <a:cubicBezTo>
                      <a:pt x="11" y="50"/>
                      <a:pt x="0" y="39"/>
                      <a:pt x="0" y="25"/>
                    </a:cubicBezTo>
                    <a:cubicBezTo>
                      <a:pt x="0" y="11"/>
                      <a:pt x="11" y="0"/>
                      <a:pt x="25" y="0"/>
                    </a:cubicBezTo>
                    <a:cubicBezTo>
                      <a:pt x="39" y="0"/>
                      <a:pt x="50" y="11"/>
                      <a:pt x="50" y="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25"/>
              <p:cNvSpPr/>
              <p:nvPr/>
            </p:nvSpPr>
            <p:spPr>
              <a:xfrm>
                <a:off x="8245185" y="2450732"/>
                <a:ext cx="29520" cy="301320"/>
              </a:xfrm>
              <a:custGeom>
                <a:avLst/>
                <a:gdLst/>
                <a:ahLst/>
                <a:cxnLst/>
                <a:rect l="l" t="t" r="r" b="b"/>
                <a:pathLst>
                  <a:path w="82" h="837" extrusionOk="0">
                    <a:moveTo>
                      <a:pt x="0" y="837"/>
                    </a:moveTo>
                    <a:lnTo>
                      <a:pt x="82" y="837"/>
                    </a:lnTo>
                    <a:lnTo>
                      <a:pt x="63" y="0"/>
                    </a:lnTo>
                    <a:lnTo>
                      <a:pt x="19" y="0"/>
                    </a:lnTo>
                    <a:lnTo>
                      <a:pt x="0" y="83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25"/>
              <p:cNvSpPr/>
              <p:nvPr/>
            </p:nvSpPr>
            <p:spPr>
              <a:xfrm>
                <a:off x="8246265" y="2322213"/>
                <a:ext cx="16920" cy="120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335" extrusionOk="0">
                    <a:moveTo>
                      <a:pt x="0" y="335"/>
                    </a:moveTo>
                    <a:lnTo>
                      <a:pt x="0" y="0"/>
                    </a:lnTo>
                    <a:lnTo>
                      <a:pt x="47" y="179"/>
                    </a:lnTo>
                    <a:lnTo>
                      <a:pt x="0" y="33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25"/>
              <p:cNvSpPr/>
              <p:nvPr/>
            </p:nvSpPr>
            <p:spPr>
              <a:xfrm>
                <a:off x="8246265" y="2442813"/>
                <a:ext cx="85680" cy="85680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38" extrusionOk="0">
                    <a:moveTo>
                      <a:pt x="0" y="0"/>
                    </a:moveTo>
                    <a:lnTo>
                      <a:pt x="238" y="238"/>
                    </a:lnTo>
                    <a:lnTo>
                      <a:pt x="78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0675" rIns="90000" bIns="40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25"/>
              <p:cNvSpPr/>
              <p:nvPr/>
            </p:nvSpPr>
            <p:spPr>
              <a:xfrm>
                <a:off x="8160945" y="2442813"/>
                <a:ext cx="85320" cy="85680"/>
              </a:xfrm>
              <a:custGeom>
                <a:avLst/>
                <a:gdLst/>
                <a:ahLst/>
                <a:cxnLst/>
                <a:rect l="l" t="t" r="r" b="b"/>
                <a:pathLst>
                  <a:path w="237" h="238" extrusionOk="0">
                    <a:moveTo>
                      <a:pt x="0" y="238"/>
                    </a:moveTo>
                    <a:lnTo>
                      <a:pt x="237" y="0"/>
                    </a:lnTo>
                    <a:lnTo>
                      <a:pt x="78" y="95"/>
                    </a:lnTo>
                    <a:lnTo>
                      <a:pt x="0" y="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0675" rIns="90000" bIns="40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91" name="Google Shape;991;p25"/>
            <p:cNvSpPr/>
            <p:nvPr/>
          </p:nvSpPr>
          <p:spPr>
            <a:xfrm>
              <a:off x="8389613" y="3386966"/>
              <a:ext cx="614109" cy="167317"/>
            </a:xfrm>
            <a:custGeom>
              <a:avLst/>
              <a:gdLst/>
              <a:ahLst/>
              <a:cxnLst/>
              <a:rect l="l" t="t" r="r" b="b"/>
              <a:pathLst>
                <a:path w="668" h="182" extrusionOk="0">
                  <a:moveTo>
                    <a:pt x="576" y="90"/>
                  </a:moveTo>
                  <a:cubicBezTo>
                    <a:pt x="562" y="90"/>
                    <a:pt x="549" y="93"/>
                    <a:pt x="537" y="98"/>
                  </a:cubicBezTo>
                  <a:cubicBezTo>
                    <a:pt x="529" y="43"/>
                    <a:pt x="482" y="0"/>
                    <a:pt x="424" y="0"/>
                  </a:cubicBezTo>
                  <a:cubicBezTo>
                    <a:pt x="376" y="0"/>
                    <a:pt x="335" y="30"/>
                    <a:pt x="318" y="72"/>
                  </a:cubicBezTo>
                  <a:cubicBezTo>
                    <a:pt x="302" y="37"/>
                    <a:pt x="267" y="13"/>
                    <a:pt x="226" y="13"/>
                  </a:cubicBezTo>
                  <a:cubicBezTo>
                    <a:pt x="171" y="13"/>
                    <a:pt x="126" y="58"/>
                    <a:pt x="126" y="114"/>
                  </a:cubicBezTo>
                  <a:cubicBezTo>
                    <a:pt x="126" y="116"/>
                    <a:pt x="126" y="117"/>
                    <a:pt x="126" y="119"/>
                  </a:cubicBezTo>
                  <a:cubicBezTo>
                    <a:pt x="113" y="109"/>
                    <a:pt x="97" y="103"/>
                    <a:pt x="79" y="103"/>
                  </a:cubicBezTo>
                  <a:cubicBezTo>
                    <a:pt x="35" y="103"/>
                    <a:pt x="0" y="139"/>
                    <a:pt x="0" y="182"/>
                  </a:cubicBezTo>
                  <a:lnTo>
                    <a:pt x="668" y="182"/>
                  </a:lnTo>
                  <a:cubicBezTo>
                    <a:pt x="668" y="131"/>
                    <a:pt x="627" y="90"/>
                    <a:pt x="576" y="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20500" rIns="90000" bIns="205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25"/>
            <p:cNvSpPr/>
            <p:nvPr/>
          </p:nvSpPr>
          <p:spPr>
            <a:xfrm>
              <a:off x="7895864" y="2618537"/>
              <a:ext cx="614109" cy="167317"/>
            </a:xfrm>
            <a:custGeom>
              <a:avLst/>
              <a:gdLst/>
              <a:ahLst/>
              <a:cxnLst/>
              <a:rect l="l" t="t" r="r" b="b"/>
              <a:pathLst>
                <a:path w="668" h="182" extrusionOk="0">
                  <a:moveTo>
                    <a:pt x="575" y="90"/>
                  </a:moveTo>
                  <a:cubicBezTo>
                    <a:pt x="561" y="90"/>
                    <a:pt x="548" y="93"/>
                    <a:pt x="537" y="98"/>
                  </a:cubicBezTo>
                  <a:cubicBezTo>
                    <a:pt x="529" y="43"/>
                    <a:pt x="481" y="0"/>
                    <a:pt x="424" y="0"/>
                  </a:cubicBezTo>
                  <a:cubicBezTo>
                    <a:pt x="375" y="0"/>
                    <a:pt x="334" y="30"/>
                    <a:pt x="317" y="72"/>
                  </a:cubicBezTo>
                  <a:cubicBezTo>
                    <a:pt x="301" y="37"/>
                    <a:pt x="267" y="13"/>
                    <a:pt x="226" y="13"/>
                  </a:cubicBezTo>
                  <a:cubicBezTo>
                    <a:pt x="170" y="13"/>
                    <a:pt x="125" y="58"/>
                    <a:pt x="125" y="114"/>
                  </a:cubicBezTo>
                  <a:cubicBezTo>
                    <a:pt x="125" y="116"/>
                    <a:pt x="125" y="117"/>
                    <a:pt x="125" y="119"/>
                  </a:cubicBezTo>
                  <a:cubicBezTo>
                    <a:pt x="112" y="109"/>
                    <a:pt x="96" y="103"/>
                    <a:pt x="79" y="103"/>
                  </a:cubicBezTo>
                  <a:cubicBezTo>
                    <a:pt x="35" y="103"/>
                    <a:pt x="0" y="138"/>
                    <a:pt x="0" y="182"/>
                  </a:cubicBezTo>
                  <a:lnTo>
                    <a:pt x="668" y="182"/>
                  </a:lnTo>
                  <a:cubicBezTo>
                    <a:pt x="668" y="131"/>
                    <a:pt x="626" y="90"/>
                    <a:pt x="575" y="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20500" rIns="90000" bIns="205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93" name="Google Shape;993;p25"/>
            <p:cNvGrpSpPr/>
            <p:nvPr/>
          </p:nvGrpSpPr>
          <p:grpSpPr>
            <a:xfrm>
              <a:off x="5685598" y="3236780"/>
              <a:ext cx="3200136" cy="1906671"/>
              <a:chOff x="3881744" y="5162105"/>
              <a:chExt cx="2374869" cy="1414969"/>
            </a:xfrm>
          </p:grpSpPr>
          <p:sp>
            <p:nvSpPr>
              <p:cNvPr id="994" name="Google Shape;994;p25"/>
              <p:cNvSpPr/>
              <p:nvPr/>
            </p:nvSpPr>
            <p:spPr>
              <a:xfrm>
                <a:off x="5422235" y="5936453"/>
                <a:ext cx="201260" cy="477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7" extrusionOk="0">
                    <a:moveTo>
                      <a:pt x="0" y="0"/>
                    </a:moveTo>
                    <a:lnTo>
                      <a:pt x="295" y="0"/>
                    </a:lnTo>
                    <a:lnTo>
                      <a:pt x="295" y="7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995" name="Google Shape;995;p25"/>
              <p:cNvGrpSpPr/>
              <p:nvPr/>
            </p:nvGrpSpPr>
            <p:grpSpPr>
              <a:xfrm>
                <a:off x="5089284" y="5162105"/>
                <a:ext cx="604461" cy="853477"/>
                <a:chOff x="7235025" y="3938613"/>
                <a:chExt cx="318960" cy="450360"/>
              </a:xfrm>
            </p:grpSpPr>
            <p:sp>
              <p:nvSpPr>
                <p:cNvPr id="996" name="Google Shape;996;p25"/>
                <p:cNvSpPr/>
                <p:nvPr/>
              </p:nvSpPr>
              <p:spPr>
                <a:xfrm>
                  <a:off x="7376865" y="3938613"/>
                  <a:ext cx="177120" cy="450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" h="1251" extrusionOk="0">
                      <a:moveTo>
                        <a:pt x="0" y="1251"/>
                      </a:moveTo>
                      <a:lnTo>
                        <a:pt x="492" y="1251"/>
                      </a:lnTo>
                      <a:lnTo>
                        <a:pt x="492" y="0"/>
                      </a:lnTo>
                      <a:lnTo>
                        <a:pt x="0" y="395"/>
                      </a:lnTo>
                      <a:lnTo>
                        <a:pt x="0" y="125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7" name="Google Shape;997;p25"/>
                <p:cNvSpPr/>
                <p:nvPr/>
              </p:nvSpPr>
              <p:spPr>
                <a:xfrm>
                  <a:off x="7235025" y="4080813"/>
                  <a:ext cx="141840" cy="308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" h="856" extrusionOk="0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856"/>
                      </a:lnTo>
                      <a:lnTo>
                        <a:pt x="0" y="8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8" name="Google Shape;998;p25"/>
                <p:cNvSpPr/>
                <p:nvPr/>
              </p:nvSpPr>
              <p:spPr>
                <a:xfrm>
                  <a:off x="7235025" y="3938613"/>
                  <a:ext cx="318960" cy="14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6" h="395" extrusionOk="0">
                      <a:moveTo>
                        <a:pt x="886" y="0"/>
                      </a:moveTo>
                      <a:lnTo>
                        <a:pt x="492" y="0"/>
                      </a:lnTo>
                      <a:lnTo>
                        <a:pt x="0" y="395"/>
                      </a:lnTo>
                      <a:lnTo>
                        <a:pt x="394" y="395"/>
                      </a:lnTo>
                      <a:lnTo>
                        <a:pt x="88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9" name="Google Shape;999;p25"/>
                <p:cNvSpPr/>
                <p:nvPr/>
              </p:nvSpPr>
              <p:spPr>
                <a:xfrm>
                  <a:off x="7337265" y="4121133"/>
                  <a:ext cx="8280" cy="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40" extrusionOk="0">
                      <a:moveTo>
                        <a:pt x="0" y="0"/>
                      </a:moveTo>
                      <a:lnTo>
                        <a:pt x="23" y="0"/>
                      </a:lnTo>
                      <a:lnTo>
                        <a:pt x="23" y="40"/>
                      </a:lnTo>
                      <a:lnTo>
                        <a:pt x="0" y="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0" name="Google Shape;1000;p25"/>
                <p:cNvSpPr/>
                <p:nvPr/>
              </p:nvSpPr>
              <p:spPr>
                <a:xfrm>
                  <a:off x="7301985" y="4121133"/>
                  <a:ext cx="7920" cy="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40" extrusionOk="0">
                      <a:moveTo>
                        <a:pt x="0" y="0"/>
                      </a:moveTo>
                      <a:lnTo>
                        <a:pt x="22" y="0"/>
                      </a:lnTo>
                      <a:lnTo>
                        <a:pt x="22" y="40"/>
                      </a:lnTo>
                      <a:lnTo>
                        <a:pt x="0" y="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1" name="Google Shape;1001;p25"/>
                <p:cNvSpPr/>
                <p:nvPr/>
              </p:nvSpPr>
              <p:spPr>
                <a:xfrm>
                  <a:off x="7266345" y="4121133"/>
                  <a:ext cx="8280" cy="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40" extrusionOk="0">
                      <a:moveTo>
                        <a:pt x="0" y="0"/>
                      </a:moveTo>
                      <a:lnTo>
                        <a:pt x="23" y="0"/>
                      </a:lnTo>
                      <a:lnTo>
                        <a:pt x="23" y="40"/>
                      </a:lnTo>
                      <a:lnTo>
                        <a:pt x="0" y="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2" name="Google Shape;1002;p25"/>
                <p:cNvSpPr/>
                <p:nvPr/>
              </p:nvSpPr>
              <p:spPr>
                <a:xfrm>
                  <a:off x="7337265" y="4156772"/>
                  <a:ext cx="8280" cy="14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39" extrusionOk="0">
                      <a:moveTo>
                        <a:pt x="0" y="0"/>
                      </a:moveTo>
                      <a:lnTo>
                        <a:pt x="23" y="0"/>
                      </a:lnTo>
                      <a:lnTo>
                        <a:pt x="23" y="39"/>
                      </a:lnTo>
                      <a:lnTo>
                        <a:pt x="0" y="3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3" name="Google Shape;1003;p25"/>
                <p:cNvSpPr/>
                <p:nvPr/>
              </p:nvSpPr>
              <p:spPr>
                <a:xfrm>
                  <a:off x="7301985" y="4156772"/>
                  <a:ext cx="7920" cy="14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39" extrusionOk="0">
                      <a:moveTo>
                        <a:pt x="0" y="0"/>
                      </a:moveTo>
                      <a:lnTo>
                        <a:pt x="22" y="0"/>
                      </a:lnTo>
                      <a:lnTo>
                        <a:pt x="22" y="39"/>
                      </a:lnTo>
                      <a:lnTo>
                        <a:pt x="0" y="3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4" name="Google Shape;1004;p25"/>
                <p:cNvSpPr/>
                <p:nvPr/>
              </p:nvSpPr>
              <p:spPr>
                <a:xfrm>
                  <a:off x="7266345" y="4156772"/>
                  <a:ext cx="8280" cy="14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39" extrusionOk="0">
                      <a:moveTo>
                        <a:pt x="0" y="0"/>
                      </a:moveTo>
                      <a:lnTo>
                        <a:pt x="23" y="0"/>
                      </a:lnTo>
                      <a:lnTo>
                        <a:pt x="23" y="39"/>
                      </a:lnTo>
                      <a:lnTo>
                        <a:pt x="0" y="3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5" name="Google Shape;1005;p25"/>
                <p:cNvSpPr/>
                <p:nvPr/>
              </p:nvSpPr>
              <p:spPr>
                <a:xfrm>
                  <a:off x="7337265" y="4192053"/>
                  <a:ext cx="8280" cy="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40" extrusionOk="0">
                      <a:moveTo>
                        <a:pt x="0" y="0"/>
                      </a:moveTo>
                      <a:lnTo>
                        <a:pt x="23" y="0"/>
                      </a:lnTo>
                      <a:lnTo>
                        <a:pt x="23" y="40"/>
                      </a:lnTo>
                      <a:lnTo>
                        <a:pt x="0" y="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6" name="Google Shape;1006;p25"/>
                <p:cNvSpPr/>
                <p:nvPr/>
              </p:nvSpPr>
              <p:spPr>
                <a:xfrm>
                  <a:off x="7301985" y="4192053"/>
                  <a:ext cx="7920" cy="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40" extrusionOk="0">
                      <a:moveTo>
                        <a:pt x="0" y="0"/>
                      </a:moveTo>
                      <a:lnTo>
                        <a:pt x="22" y="0"/>
                      </a:lnTo>
                      <a:lnTo>
                        <a:pt x="22" y="40"/>
                      </a:lnTo>
                      <a:lnTo>
                        <a:pt x="0" y="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7" name="Google Shape;1007;p25"/>
                <p:cNvSpPr/>
                <p:nvPr/>
              </p:nvSpPr>
              <p:spPr>
                <a:xfrm>
                  <a:off x="7266345" y="4192053"/>
                  <a:ext cx="8280" cy="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40" extrusionOk="0">
                      <a:moveTo>
                        <a:pt x="0" y="0"/>
                      </a:moveTo>
                      <a:lnTo>
                        <a:pt x="23" y="0"/>
                      </a:lnTo>
                      <a:lnTo>
                        <a:pt x="23" y="40"/>
                      </a:lnTo>
                      <a:lnTo>
                        <a:pt x="0" y="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8" name="Google Shape;1008;p25"/>
                <p:cNvSpPr/>
                <p:nvPr/>
              </p:nvSpPr>
              <p:spPr>
                <a:xfrm>
                  <a:off x="7337265" y="4227693"/>
                  <a:ext cx="8280" cy="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40" extrusionOk="0">
                      <a:moveTo>
                        <a:pt x="0" y="0"/>
                      </a:moveTo>
                      <a:lnTo>
                        <a:pt x="23" y="0"/>
                      </a:lnTo>
                      <a:lnTo>
                        <a:pt x="23" y="40"/>
                      </a:lnTo>
                      <a:lnTo>
                        <a:pt x="0" y="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9" name="Google Shape;1009;p25"/>
                <p:cNvSpPr/>
                <p:nvPr/>
              </p:nvSpPr>
              <p:spPr>
                <a:xfrm>
                  <a:off x="7301985" y="4227693"/>
                  <a:ext cx="7920" cy="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40" extrusionOk="0">
                      <a:moveTo>
                        <a:pt x="0" y="0"/>
                      </a:moveTo>
                      <a:lnTo>
                        <a:pt x="22" y="0"/>
                      </a:lnTo>
                      <a:lnTo>
                        <a:pt x="22" y="40"/>
                      </a:lnTo>
                      <a:lnTo>
                        <a:pt x="0" y="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0" name="Google Shape;1010;p25"/>
                <p:cNvSpPr/>
                <p:nvPr/>
              </p:nvSpPr>
              <p:spPr>
                <a:xfrm>
                  <a:off x="7266345" y="4227693"/>
                  <a:ext cx="8280" cy="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40" extrusionOk="0">
                      <a:moveTo>
                        <a:pt x="0" y="0"/>
                      </a:moveTo>
                      <a:lnTo>
                        <a:pt x="23" y="0"/>
                      </a:lnTo>
                      <a:lnTo>
                        <a:pt x="23" y="40"/>
                      </a:lnTo>
                      <a:lnTo>
                        <a:pt x="0" y="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1" name="Google Shape;1011;p25"/>
                <p:cNvSpPr/>
                <p:nvPr/>
              </p:nvSpPr>
              <p:spPr>
                <a:xfrm>
                  <a:off x="7337265" y="4262973"/>
                  <a:ext cx="8280" cy="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40" extrusionOk="0">
                      <a:moveTo>
                        <a:pt x="0" y="0"/>
                      </a:moveTo>
                      <a:lnTo>
                        <a:pt x="23" y="0"/>
                      </a:lnTo>
                      <a:lnTo>
                        <a:pt x="23" y="40"/>
                      </a:lnTo>
                      <a:lnTo>
                        <a:pt x="0" y="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2" name="Google Shape;1012;p25"/>
                <p:cNvSpPr/>
                <p:nvPr/>
              </p:nvSpPr>
              <p:spPr>
                <a:xfrm>
                  <a:off x="7301985" y="4262973"/>
                  <a:ext cx="7920" cy="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40" extrusionOk="0">
                      <a:moveTo>
                        <a:pt x="0" y="0"/>
                      </a:moveTo>
                      <a:lnTo>
                        <a:pt x="22" y="0"/>
                      </a:lnTo>
                      <a:lnTo>
                        <a:pt x="22" y="40"/>
                      </a:lnTo>
                      <a:lnTo>
                        <a:pt x="0" y="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3" name="Google Shape;1013;p25"/>
                <p:cNvSpPr/>
                <p:nvPr/>
              </p:nvSpPr>
              <p:spPr>
                <a:xfrm>
                  <a:off x="7266345" y="4262973"/>
                  <a:ext cx="8280" cy="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40" extrusionOk="0">
                      <a:moveTo>
                        <a:pt x="0" y="0"/>
                      </a:moveTo>
                      <a:lnTo>
                        <a:pt x="23" y="0"/>
                      </a:lnTo>
                      <a:lnTo>
                        <a:pt x="23" y="40"/>
                      </a:lnTo>
                      <a:lnTo>
                        <a:pt x="0" y="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4" name="Google Shape;1014;p25"/>
                <p:cNvSpPr/>
                <p:nvPr/>
              </p:nvSpPr>
              <p:spPr>
                <a:xfrm>
                  <a:off x="7337265" y="4298613"/>
                  <a:ext cx="8280" cy="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40" extrusionOk="0">
                      <a:moveTo>
                        <a:pt x="0" y="0"/>
                      </a:moveTo>
                      <a:lnTo>
                        <a:pt x="23" y="0"/>
                      </a:lnTo>
                      <a:lnTo>
                        <a:pt x="23" y="40"/>
                      </a:lnTo>
                      <a:lnTo>
                        <a:pt x="0" y="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5" name="Google Shape;1015;p25"/>
                <p:cNvSpPr/>
                <p:nvPr/>
              </p:nvSpPr>
              <p:spPr>
                <a:xfrm>
                  <a:off x="7301985" y="4298613"/>
                  <a:ext cx="7920" cy="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40" extrusionOk="0">
                      <a:moveTo>
                        <a:pt x="0" y="0"/>
                      </a:moveTo>
                      <a:lnTo>
                        <a:pt x="22" y="0"/>
                      </a:lnTo>
                      <a:lnTo>
                        <a:pt x="22" y="40"/>
                      </a:lnTo>
                      <a:lnTo>
                        <a:pt x="0" y="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6" name="Google Shape;1016;p25"/>
                <p:cNvSpPr/>
                <p:nvPr/>
              </p:nvSpPr>
              <p:spPr>
                <a:xfrm>
                  <a:off x="7266345" y="4298613"/>
                  <a:ext cx="8280" cy="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40" extrusionOk="0">
                      <a:moveTo>
                        <a:pt x="0" y="0"/>
                      </a:moveTo>
                      <a:lnTo>
                        <a:pt x="23" y="0"/>
                      </a:lnTo>
                      <a:lnTo>
                        <a:pt x="23" y="40"/>
                      </a:lnTo>
                      <a:lnTo>
                        <a:pt x="0" y="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7" name="Google Shape;1017;p25"/>
                <p:cNvSpPr/>
                <p:nvPr/>
              </p:nvSpPr>
              <p:spPr>
                <a:xfrm>
                  <a:off x="7337265" y="4334253"/>
                  <a:ext cx="8280" cy="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40" extrusionOk="0">
                      <a:moveTo>
                        <a:pt x="0" y="0"/>
                      </a:moveTo>
                      <a:lnTo>
                        <a:pt x="23" y="0"/>
                      </a:lnTo>
                      <a:lnTo>
                        <a:pt x="23" y="40"/>
                      </a:lnTo>
                      <a:lnTo>
                        <a:pt x="0" y="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8" name="Google Shape;1018;p25"/>
                <p:cNvSpPr/>
                <p:nvPr/>
              </p:nvSpPr>
              <p:spPr>
                <a:xfrm>
                  <a:off x="7301985" y="4334253"/>
                  <a:ext cx="7920" cy="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40" extrusionOk="0">
                      <a:moveTo>
                        <a:pt x="0" y="0"/>
                      </a:moveTo>
                      <a:lnTo>
                        <a:pt x="22" y="0"/>
                      </a:lnTo>
                      <a:lnTo>
                        <a:pt x="22" y="40"/>
                      </a:lnTo>
                      <a:lnTo>
                        <a:pt x="0" y="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9" name="Google Shape;1019;p25"/>
                <p:cNvSpPr/>
                <p:nvPr/>
              </p:nvSpPr>
              <p:spPr>
                <a:xfrm>
                  <a:off x="7266345" y="4334253"/>
                  <a:ext cx="8280" cy="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40" extrusionOk="0">
                      <a:moveTo>
                        <a:pt x="0" y="0"/>
                      </a:moveTo>
                      <a:lnTo>
                        <a:pt x="23" y="0"/>
                      </a:lnTo>
                      <a:lnTo>
                        <a:pt x="23" y="40"/>
                      </a:lnTo>
                      <a:lnTo>
                        <a:pt x="0" y="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0" name="Google Shape;1020;p25"/>
                <p:cNvSpPr/>
                <p:nvPr/>
              </p:nvSpPr>
              <p:spPr>
                <a:xfrm>
                  <a:off x="7410705" y="4311933"/>
                  <a:ext cx="106200" cy="2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6" extrusionOk="0">
                      <a:moveTo>
                        <a:pt x="0" y="0"/>
                      </a:moveTo>
                      <a:lnTo>
                        <a:pt x="295" y="0"/>
                      </a:lnTo>
                      <a:lnTo>
                        <a:pt x="295" y="6"/>
                      </a:lnTo>
                      <a:lnTo>
                        <a:pt x="0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1" name="Google Shape;1021;p25"/>
                <p:cNvSpPr/>
                <p:nvPr/>
              </p:nvSpPr>
              <p:spPr>
                <a:xfrm>
                  <a:off x="7410705" y="4276293"/>
                  <a:ext cx="106200" cy="2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7" extrusionOk="0">
                      <a:moveTo>
                        <a:pt x="0" y="0"/>
                      </a:moveTo>
                      <a:lnTo>
                        <a:pt x="295" y="0"/>
                      </a:lnTo>
                      <a:lnTo>
                        <a:pt x="295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2" name="Google Shape;1022;p25"/>
                <p:cNvSpPr/>
                <p:nvPr/>
              </p:nvSpPr>
              <p:spPr>
                <a:xfrm>
                  <a:off x="7410705" y="4240653"/>
                  <a:ext cx="106200" cy="2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7" extrusionOk="0">
                      <a:moveTo>
                        <a:pt x="0" y="0"/>
                      </a:moveTo>
                      <a:lnTo>
                        <a:pt x="295" y="0"/>
                      </a:lnTo>
                      <a:lnTo>
                        <a:pt x="295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3" name="Google Shape;1023;p25"/>
                <p:cNvSpPr/>
                <p:nvPr/>
              </p:nvSpPr>
              <p:spPr>
                <a:xfrm>
                  <a:off x="7410705" y="4205373"/>
                  <a:ext cx="106200" cy="2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6" extrusionOk="0">
                      <a:moveTo>
                        <a:pt x="0" y="0"/>
                      </a:moveTo>
                      <a:lnTo>
                        <a:pt x="295" y="0"/>
                      </a:lnTo>
                      <a:lnTo>
                        <a:pt x="295" y="6"/>
                      </a:lnTo>
                      <a:lnTo>
                        <a:pt x="0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4" name="Google Shape;1024;p25"/>
                <p:cNvSpPr/>
                <p:nvPr/>
              </p:nvSpPr>
              <p:spPr>
                <a:xfrm>
                  <a:off x="7410705" y="4169733"/>
                  <a:ext cx="106200" cy="2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7" extrusionOk="0">
                      <a:moveTo>
                        <a:pt x="0" y="0"/>
                      </a:moveTo>
                      <a:lnTo>
                        <a:pt x="295" y="0"/>
                      </a:lnTo>
                      <a:lnTo>
                        <a:pt x="295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5" name="Google Shape;1025;p25"/>
                <p:cNvSpPr/>
                <p:nvPr/>
              </p:nvSpPr>
              <p:spPr>
                <a:xfrm>
                  <a:off x="7410705" y="4134093"/>
                  <a:ext cx="106200" cy="2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7" extrusionOk="0">
                      <a:moveTo>
                        <a:pt x="0" y="0"/>
                      </a:moveTo>
                      <a:lnTo>
                        <a:pt x="295" y="0"/>
                      </a:lnTo>
                      <a:lnTo>
                        <a:pt x="295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6" name="Google Shape;1026;p25"/>
                <p:cNvSpPr/>
                <p:nvPr/>
              </p:nvSpPr>
              <p:spPr>
                <a:xfrm>
                  <a:off x="7410705" y="4098813"/>
                  <a:ext cx="106200" cy="2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6" extrusionOk="0">
                      <a:moveTo>
                        <a:pt x="0" y="0"/>
                      </a:moveTo>
                      <a:lnTo>
                        <a:pt x="295" y="0"/>
                      </a:lnTo>
                      <a:lnTo>
                        <a:pt x="295" y="6"/>
                      </a:lnTo>
                      <a:lnTo>
                        <a:pt x="0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27" name="Google Shape;1027;p25"/>
              <p:cNvGrpSpPr/>
              <p:nvPr/>
            </p:nvGrpSpPr>
            <p:grpSpPr>
              <a:xfrm>
                <a:off x="5888183" y="5836154"/>
                <a:ext cx="68224" cy="238783"/>
                <a:chOff x="7656585" y="4294293"/>
                <a:chExt cx="36000" cy="126000"/>
              </a:xfrm>
            </p:grpSpPr>
            <p:sp>
              <p:nvSpPr>
                <p:cNvPr id="1028" name="Google Shape;1028;p25"/>
                <p:cNvSpPr/>
                <p:nvPr/>
              </p:nvSpPr>
              <p:spPr>
                <a:xfrm>
                  <a:off x="7656585" y="4294293"/>
                  <a:ext cx="36000" cy="7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208" extrusionOk="0">
                      <a:moveTo>
                        <a:pt x="92" y="102"/>
                      </a:moveTo>
                      <a:lnTo>
                        <a:pt x="49" y="0"/>
                      </a:lnTo>
                      <a:lnTo>
                        <a:pt x="7" y="102"/>
                      </a:lnTo>
                      <a:cubicBezTo>
                        <a:pt x="-5" y="130"/>
                        <a:pt x="-3" y="162"/>
                        <a:pt x="14" y="188"/>
                      </a:cubicBezTo>
                      <a:lnTo>
                        <a:pt x="14" y="188"/>
                      </a:lnTo>
                      <a:cubicBezTo>
                        <a:pt x="30" y="214"/>
                        <a:pt x="68" y="214"/>
                        <a:pt x="85" y="188"/>
                      </a:cubicBezTo>
                      <a:lnTo>
                        <a:pt x="85" y="188"/>
                      </a:lnTo>
                      <a:cubicBezTo>
                        <a:pt x="102" y="162"/>
                        <a:pt x="104" y="130"/>
                        <a:pt x="92" y="10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29875" rIns="90000" bIns="29875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9" name="Google Shape;1029;p25"/>
                <p:cNvSpPr/>
                <p:nvPr/>
              </p:nvSpPr>
              <p:spPr>
                <a:xfrm>
                  <a:off x="7673505" y="4337133"/>
                  <a:ext cx="1440" cy="83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231" extrusionOk="0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4" y="231"/>
                      </a:lnTo>
                      <a:lnTo>
                        <a:pt x="0" y="23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38150" rIns="90000" bIns="3815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30" name="Google Shape;1030;p25"/>
              <p:cNvGrpSpPr/>
              <p:nvPr/>
            </p:nvGrpSpPr>
            <p:grpSpPr>
              <a:xfrm>
                <a:off x="5972098" y="5767931"/>
                <a:ext cx="98242" cy="341800"/>
                <a:chOff x="7700865" y="4258293"/>
                <a:chExt cx="51840" cy="180360"/>
              </a:xfrm>
            </p:grpSpPr>
            <p:sp>
              <p:nvSpPr>
                <p:cNvPr id="1031" name="Google Shape;1031;p25"/>
                <p:cNvSpPr/>
                <p:nvPr/>
              </p:nvSpPr>
              <p:spPr>
                <a:xfrm>
                  <a:off x="7700865" y="4258293"/>
                  <a:ext cx="51840" cy="106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" h="297" extrusionOk="0">
                      <a:moveTo>
                        <a:pt x="133" y="146"/>
                      </a:moveTo>
                      <a:lnTo>
                        <a:pt x="71" y="0"/>
                      </a:lnTo>
                      <a:lnTo>
                        <a:pt x="10" y="146"/>
                      </a:lnTo>
                      <a:cubicBezTo>
                        <a:pt x="-7" y="186"/>
                        <a:pt x="-3" y="232"/>
                        <a:pt x="20" y="269"/>
                      </a:cubicBezTo>
                      <a:lnTo>
                        <a:pt x="20" y="269"/>
                      </a:lnTo>
                      <a:cubicBezTo>
                        <a:pt x="44" y="306"/>
                        <a:pt x="99" y="306"/>
                        <a:pt x="122" y="269"/>
                      </a:cubicBezTo>
                      <a:lnTo>
                        <a:pt x="122" y="269"/>
                      </a:lnTo>
                      <a:cubicBezTo>
                        <a:pt x="146" y="232"/>
                        <a:pt x="150" y="186"/>
                        <a:pt x="133" y="14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2" name="Google Shape;1032;p25"/>
                <p:cNvSpPr/>
                <p:nvPr/>
              </p:nvSpPr>
              <p:spPr>
                <a:xfrm>
                  <a:off x="7725345" y="4319493"/>
                  <a:ext cx="2160" cy="11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331" extrusionOk="0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6" y="331"/>
                      </a:lnTo>
                      <a:lnTo>
                        <a:pt x="0" y="33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33" name="Google Shape;1033;p25"/>
              <p:cNvGrpSpPr/>
              <p:nvPr/>
            </p:nvGrpSpPr>
            <p:grpSpPr>
              <a:xfrm>
                <a:off x="5666456" y="5520961"/>
                <a:ext cx="128943" cy="448911"/>
                <a:chOff x="7539585" y="4127973"/>
                <a:chExt cx="68040" cy="236880"/>
              </a:xfrm>
            </p:grpSpPr>
            <p:sp>
              <p:nvSpPr>
                <p:cNvPr id="1034" name="Google Shape;1034;p25"/>
                <p:cNvSpPr/>
                <p:nvPr/>
              </p:nvSpPr>
              <p:spPr>
                <a:xfrm>
                  <a:off x="7539585" y="4127973"/>
                  <a:ext cx="68040" cy="14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390" extrusionOk="0">
                      <a:moveTo>
                        <a:pt x="175" y="191"/>
                      </a:moveTo>
                      <a:lnTo>
                        <a:pt x="94" y="0"/>
                      </a:lnTo>
                      <a:lnTo>
                        <a:pt x="14" y="191"/>
                      </a:lnTo>
                      <a:cubicBezTo>
                        <a:pt x="-9" y="244"/>
                        <a:pt x="-3" y="305"/>
                        <a:pt x="27" y="353"/>
                      </a:cubicBezTo>
                      <a:lnTo>
                        <a:pt x="27" y="353"/>
                      </a:lnTo>
                      <a:cubicBezTo>
                        <a:pt x="59" y="402"/>
                        <a:pt x="130" y="402"/>
                        <a:pt x="161" y="353"/>
                      </a:cubicBezTo>
                      <a:lnTo>
                        <a:pt x="161" y="353"/>
                      </a:lnTo>
                      <a:cubicBezTo>
                        <a:pt x="192" y="305"/>
                        <a:pt x="197" y="244"/>
                        <a:pt x="175" y="19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5" name="Google Shape;1035;p25"/>
                <p:cNvSpPr/>
                <p:nvPr/>
              </p:nvSpPr>
              <p:spPr>
                <a:xfrm>
                  <a:off x="7572345" y="4208253"/>
                  <a:ext cx="2520" cy="15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435" extrusionOk="0">
                      <a:moveTo>
                        <a:pt x="0" y="0"/>
                      </a:moveTo>
                      <a:lnTo>
                        <a:pt x="7" y="0"/>
                      </a:lnTo>
                      <a:lnTo>
                        <a:pt x="7" y="435"/>
                      </a:lnTo>
                      <a:lnTo>
                        <a:pt x="0" y="43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36" name="Google Shape;1036;p25"/>
              <p:cNvSpPr/>
              <p:nvPr/>
            </p:nvSpPr>
            <p:spPr>
              <a:xfrm>
                <a:off x="3881744" y="5931678"/>
                <a:ext cx="2374869" cy="645397"/>
              </a:xfrm>
              <a:custGeom>
                <a:avLst/>
                <a:gdLst/>
                <a:ahLst/>
                <a:cxnLst/>
                <a:rect l="l" t="t" r="r" b="b"/>
                <a:pathLst>
                  <a:path w="3481" h="946" extrusionOk="0">
                    <a:moveTo>
                      <a:pt x="3481" y="946"/>
                    </a:moveTo>
                    <a:lnTo>
                      <a:pt x="0" y="946"/>
                    </a:lnTo>
                    <a:lnTo>
                      <a:pt x="335" y="385"/>
                    </a:lnTo>
                    <a:cubicBezTo>
                      <a:pt x="367" y="331"/>
                      <a:pt x="424" y="298"/>
                      <a:pt x="487" y="298"/>
                    </a:cubicBezTo>
                    <a:lnTo>
                      <a:pt x="878" y="298"/>
                    </a:lnTo>
                    <a:cubicBezTo>
                      <a:pt x="921" y="298"/>
                      <a:pt x="962" y="283"/>
                      <a:pt x="995" y="255"/>
                    </a:cubicBezTo>
                    <a:lnTo>
                      <a:pt x="1108" y="155"/>
                    </a:lnTo>
                    <a:cubicBezTo>
                      <a:pt x="1140" y="126"/>
                      <a:pt x="1182" y="111"/>
                      <a:pt x="1225" y="111"/>
                    </a:cubicBezTo>
                    <a:lnTo>
                      <a:pt x="1901" y="111"/>
                    </a:lnTo>
                    <a:cubicBezTo>
                      <a:pt x="1943" y="111"/>
                      <a:pt x="1984" y="96"/>
                      <a:pt x="2016" y="68"/>
                    </a:cubicBezTo>
                    <a:lnTo>
                      <a:pt x="2045" y="43"/>
                    </a:lnTo>
                    <a:cubicBezTo>
                      <a:pt x="2077" y="15"/>
                      <a:pt x="2118" y="0"/>
                      <a:pt x="2160" y="0"/>
                    </a:cubicBezTo>
                    <a:lnTo>
                      <a:pt x="2786" y="0"/>
                    </a:lnTo>
                    <a:cubicBezTo>
                      <a:pt x="2840" y="0"/>
                      <a:pt x="2891" y="25"/>
                      <a:pt x="2925" y="67"/>
                    </a:cubicBezTo>
                    <a:lnTo>
                      <a:pt x="2991" y="152"/>
                    </a:lnTo>
                    <a:cubicBezTo>
                      <a:pt x="3008" y="173"/>
                      <a:pt x="3029" y="190"/>
                      <a:pt x="3053" y="201"/>
                    </a:cubicBezTo>
                    <a:cubicBezTo>
                      <a:pt x="3076" y="213"/>
                      <a:pt x="3103" y="219"/>
                      <a:pt x="3130" y="219"/>
                    </a:cubicBezTo>
                    <a:cubicBezTo>
                      <a:pt x="3207" y="219"/>
                      <a:pt x="3276" y="269"/>
                      <a:pt x="3298" y="344"/>
                    </a:cubicBezTo>
                    <a:lnTo>
                      <a:pt x="3481" y="94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7" name="Google Shape;1037;p25"/>
              <p:cNvSpPr/>
              <p:nvPr/>
            </p:nvSpPr>
            <p:spPr>
              <a:xfrm>
                <a:off x="4074135" y="6066761"/>
                <a:ext cx="2102656" cy="510314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748" extrusionOk="0">
                    <a:moveTo>
                      <a:pt x="3082" y="748"/>
                    </a:moveTo>
                    <a:lnTo>
                      <a:pt x="0" y="748"/>
                    </a:lnTo>
                    <a:cubicBezTo>
                      <a:pt x="1" y="725"/>
                      <a:pt x="3" y="701"/>
                      <a:pt x="6" y="678"/>
                    </a:cubicBezTo>
                    <a:cubicBezTo>
                      <a:pt x="20" y="558"/>
                      <a:pt x="41" y="428"/>
                      <a:pt x="127" y="342"/>
                    </a:cubicBezTo>
                    <a:cubicBezTo>
                      <a:pt x="228" y="241"/>
                      <a:pt x="386" y="232"/>
                      <a:pt x="528" y="240"/>
                    </a:cubicBezTo>
                    <a:cubicBezTo>
                      <a:pt x="670" y="249"/>
                      <a:pt x="820" y="267"/>
                      <a:pt x="948" y="205"/>
                    </a:cubicBezTo>
                    <a:cubicBezTo>
                      <a:pt x="1017" y="172"/>
                      <a:pt x="1076" y="116"/>
                      <a:pt x="1150" y="97"/>
                    </a:cubicBezTo>
                    <a:cubicBezTo>
                      <a:pt x="1304" y="57"/>
                      <a:pt x="1455" y="185"/>
                      <a:pt x="1614" y="179"/>
                    </a:cubicBezTo>
                    <a:cubicBezTo>
                      <a:pt x="1775" y="174"/>
                      <a:pt x="1903" y="35"/>
                      <a:pt x="2061" y="6"/>
                    </a:cubicBezTo>
                    <a:cubicBezTo>
                      <a:pt x="2151" y="-11"/>
                      <a:pt x="2244" y="10"/>
                      <a:pt x="2333" y="30"/>
                    </a:cubicBezTo>
                    <a:cubicBezTo>
                      <a:pt x="2440" y="54"/>
                      <a:pt x="2550" y="79"/>
                      <a:pt x="2645" y="135"/>
                    </a:cubicBezTo>
                    <a:cubicBezTo>
                      <a:pt x="2692" y="163"/>
                      <a:pt x="2734" y="198"/>
                      <a:pt x="2776" y="233"/>
                    </a:cubicBezTo>
                    <a:cubicBezTo>
                      <a:pt x="2801" y="254"/>
                      <a:pt x="2827" y="275"/>
                      <a:pt x="2853" y="296"/>
                    </a:cubicBezTo>
                    <a:cubicBezTo>
                      <a:pt x="2897" y="333"/>
                      <a:pt x="2942" y="370"/>
                      <a:pt x="2979" y="415"/>
                    </a:cubicBezTo>
                    <a:cubicBezTo>
                      <a:pt x="3059" y="512"/>
                      <a:pt x="3080" y="628"/>
                      <a:pt x="3082" y="748"/>
                    </a:cubicBezTo>
                    <a:close/>
                  </a:path>
                </a:pathLst>
              </a:custGeom>
              <a:solidFill>
                <a:srgbClr val="7FC46C">
                  <a:alpha val="6266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038" name="Google Shape;1038;p25"/>
              <p:cNvGrpSpPr/>
              <p:nvPr/>
            </p:nvGrpSpPr>
            <p:grpSpPr>
              <a:xfrm>
                <a:off x="4316311" y="5921434"/>
                <a:ext cx="157597" cy="213540"/>
                <a:chOff x="6827145" y="4339293"/>
                <a:chExt cx="83160" cy="112680"/>
              </a:xfrm>
            </p:grpSpPr>
            <p:sp>
              <p:nvSpPr>
                <p:cNvPr id="1039" name="Google Shape;1039;p25"/>
                <p:cNvSpPr/>
                <p:nvPr/>
              </p:nvSpPr>
              <p:spPr>
                <a:xfrm>
                  <a:off x="6827145" y="4339293"/>
                  <a:ext cx="83160" cy="79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21" extrusionOk="0">
                      <a:moveTo>
                        <a:pt x="56" y="221"/>
                      </a:moveTo>
                      <a:lnTo>
                        <a:pt x="231" y="221"/>
                      </a:lnTo>
                      <a:lnTo>
                        <a:pt x="176" y="0"/>
                      </a:lnTo>
                      <a:lnTo>
                        <a:pt x="0" y="0"/>
                      </a:lnTo>
                      <a:lnTo>
                        <a:pt x="56" y="22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34550" rIns="90000" bIns="3455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0" name="Google Shape;1040;p25"/>
                <p:cNvSpPr/>
                <p:nvPr/>
              </p:nvSpPr>
              <p:spPr>
                <a:xfrm>
                  <a:off x="6830745" y="4339293"/>
                  <a:ext cx="78840" cy="7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" h="210" extrusionOk="0">
                      <a:moveTo>
                        <a:pt x="53" y="210"/>
                      </a:moveTo>
                      <a:lnTo>
                        <a:pt x="219" y="210"/>
                      </a:lnTo>
                      <a:lnTo>
                        <a:pt x="166" y="0"/>
                      </a:lnTo>
                      <a:lnTo>
                        <a:pt x="0" y="0"/>
                      </a:lnTo>
                      <a:lnTo>
                        <a:pt x="53" y="21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30600" rIns="90000" bIns="306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1" name="Google Shape;1041;p25"/>
                <p:cNvSpPr/>
                <p:nvPr/>
              </p:nvSpPr>
              <p:spPr>
                <a:xfrm>
                  <a:off x="6880425" y="4368453"/>
                  <a:ext cx="15840" cy="17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48" extrusionOk="0">
                      <a:moveTo>
                        <a:pt x="12" y="48"/>
                      </a:moveTo>
                      <a:lnTo>
                        <a:pt x="44" y="48"/>
                      </a:lnTo>
                      <a:lnTo>
                        <a:pt x="32" y="0"/>
                      </a:lnTo>
                      <a:lnTo>
                        <a:pt x="0" y="0"/>
                      </a:lnTo>
                      <a:lnTo>
                        <a:pt x="12" y="4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2" name="Google Shape;1042;p25"/>
                <p:cNvSpPr/>
                <p:nvPr/>
              </p:nvSpPr>
              <p:spPr>
                <a:xfrm>
                  <a:off x="6862425" y="4368453"/>
                  <a:ext cx="15480" cy="17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" h="48" extrusionOk="0">
                      <a:moveTo>
                        <a:pt x="12" y="48"/>
                      </a:moveTo>
                      <a:lnTo>
                        <a:pt x="43" y="48"/>
                      </a:lnTo>
                      <a:lnTo>
                        <a:pt x="31" y="0"/>
                      </a:lnTo>
                      <a:lnTo>
                        <a:pt x="0" y="0"/>
                      </a:lnTo>
                      <a:lnTo>
                        <a:pt x="12" y="4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3" name="Google Shape;1043;p25"/>
                <p:cNvSpPr/>
                <p:nvPr/>
              </p:nvSpPr>
              <p:spPr>
                <a:xfrm>
                  <a:off x="6844065" y="4368453"/>
                  <a:ext cx="15840" cy="17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48" extrusionOk="0">
                      <a:moveTo>
                        <a:pt x="12" y="48"/>
                      </a:moveTo>
                      <a:lnTo>
                        <a:pt x="44" y="48"/>
                      </a:lnTo>
                      <a:lnTo>
                        <a:pt x="32" y="0"/>
                      </a:lnTo>
                      <a:lnTo>
                        <a:pt x="0" y="0"/>
                      </a:lnTo>
                      <a:lnTo>
                        <a:pt x="12" y="4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4" name="Google Shape;1044;p25"/>
                <p:cNvSpPr/>
                <p:nvPr/>
              </p:nvSpPr>
              <p:spPr>
                <a:xfrm>
                  <a:off x="6886545" y="4392213"/>
                  <a:ext cx="15480" cy="17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" h="48" extrusionOk="0">
                      <a:moveTo>
                        <a:pt x="12" y="48"/>
                      </a:moveTo>
                      <a:lnTo>
                        <a:pt x="43" y="48"/>
                      </a:lnTo>
                      <a:lnTo>
                        <a:pt x="31" y="0"/>
                      </a:lnTo>
                      <a:lnTo>
                        <a:pt x="0" y="0"/>
                      </a:lnTo>
                      <a:lnTo>
                        <a:pt x="12" y="4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5" name="Google Shape;1045;p25"/>
                <p:cNvSpPr/>
                <p:nvPr/>
              </p:nvSpPr>
              <p:spPr>
                <a:xfrm>
                  <a:off x="6868185" y="4392213"/>
                  <a:ext cx="15840" cy="17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48" extrusionOk="0">
                      <a:moveTo>
                        <a:pt x="12" y="48"/>
                      </a:moveTo>
                      <a:lnTo>
                        <a:pt x="44" y="48"/>
                      </a:lnTo>
                      <a:lnTo>
                        <a:pt x="32" y="0"/>
                      </a:lnTo>
                      <a:lnTo>
                        <a:pt x="0" y="0"/>
                      </a:lnTo>
                      <a:lnTo>
                        <a:pt x="12" y="4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6" name="Google Shape;1046;p25"/>
                <p:cNvSpPr/>
                <p:nvPr/>
              </p:nvSpPr>
              <p:spPr>
                <a:xfrm>
                  <a:off x="6850185" y="4392213"/>
                  <a:ext cx="15480" cy="17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" h="48" extrusionOk="0">
                      <a:moveTo>
                        <a:pt x="12" y="48"/>
                      </a:moveTo>
                      <a:lnTo>
                        <a:pt x="43" y="48"/>
                      </a:lnTo>
                      <a:lnTo>
                        <a:pt x="31" y="0"/>
                      </a:lnTo>
                      <a:lnTo>
                        <a:pt x="0" y="0"/>
                      </a:lnTo>
                      <a:lnTo>
                        <a:pt x="12" y="4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7" name="Google Shape;1047;p25"/>
                <p:cNvSpPr/>
                <p:nvPr/>
              </p:nvSpPr>
              <p:spPr>
                <a:xfrm>
                  <a:off x="6874665" y="4344693"/>
                  <a:ext cx="15480" cy="17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" h="49" extrusionOk="0">
                      <a:moveTo>
                        <a:pt x="12" y="49"/>
                      </a:moveTo>
                      <a:lnTo>
                        <a:pt x="43" y="49"/>
                      </a:lnTo>
                      <a:lnTo>
                        <a:pt x="31" y="0"/>
                      </a:lnTo>
                      <a:lnTo>
                        <a:pt x="0" y="0"/>
                      </a:lnTo>
                      <a:lnTo>
                        <a:pt x="12" y="49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8" name="Google Shape;1048;p25"/>
                <p:cNvSpPr/>
                <p:nvPr/>
              </p:nvSpPr>
              <p:spPr>
                <a:xfrm>
                  <a:off x="6856305" y="4344693"/>
                  <a:ext cx="15840" cy="17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49" extrusionOk="0">
                      <a:moveTo>
                        <a:pt x="12" y="49"/>
                      </a:moveTo>
                      <a:lnTo>
                        <a:pt x="44" y="49"/>
                      </a:lnTo>
                      <a:lnTo>
                        <a:pt x="32" y="0"/>
                      </a:lnTo>
                      <a:lnTo>
                        <a:pt x="0" y="0"/>
                      </a:lnTo>
                      <a:lnTo>
                        <a:pt x="12" y="49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9" name="Google Shape;1049;p25"/>
                <p:cNvSpPr/>
                <p:nvPr/>
              </p:nvSpPr>
              <p:spPr>
                <a:xfrm>
                  <a:off x="6838305" y="4344693"/>
                  <a:ext cx="15480" cy="17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" h="49" extrusionOk="0">
                      <a:moveTo>
                        <a:pt x="12" y="49"/>
                      </a:moveTo>
                      <a:lnTo>
                        <a:pt x="43" y="49"/>
                      </a:lnTo>
                      <a:lnTo>
                        <a:pt x="31" y="0"/>
                      </a:lnTo>
                      <a:lnTo>
                        <a:pt x="0" y="0"/>
                      </a:lnTo>
                      <a:lnTo>
                        <a:pt x="12" y="49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0" name="Google Shape;1050;p25"/>
                <p:cNvSpPr/>
                <p:nvPr/>
              </p:nvSpPr>
              <p:spPr>
                <a:xfrm>
                  <a:off x="6887265" y="4418853"/>
                  <a:ext cx="2160" cy="33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92" extrusionOk="0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6" y="92"/>
                      </a:lnTo>
                      <a:lnTo>
                        <a:pt x="0" y="9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1" name="Google Shape;1051;p25"/>
                <p:cNvSpPr/>
                <p:nvPr/>
              </p:nvSpPr>
              <p:spPr>
                <a:xfrm>
                  <a:off x="6863505" y="4418853"/>
                  <a:ext cx="1800" cy="33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92" extrusionOk="0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92"/>
                      </a:lnTo>
                      <a:lnTo>
                        <a:pt x="0" y="9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052" name="Google Shape;1052;p25"/>
            <p:cNvGrpSpPr/>
            <p:nvPr/>
          </p:nvGrpSpPr>
          <p:grpSpPr>
            <a:xfrm>
              <a:off x="6857144" y="4145083"/>
              <a:ext cx="1458034" cy="998387"/>
              <a:chOff x="3434197" y="4583569"/>
              <a:chExt cx="1082029" cy="740918"/>
            </a:xfrm>
          </p:grpSpPr>
          <p:grpSp>
            <p:nvGrpSpPr>
              <p:cNvPr id="1053" name="Google Shape;1053;p25"/>
              <p:cNvGrpSpPr/>
              <p:nvPr/>
            </p:nvGrpSpPr>
            <p:grpSpPr>
              <a:xfrm>
                <a:off x="3648402" y="4583569"/>
                <a:ext cx="346576" cy="512359"/>
                <a:chOff x="6474705" y="3633332"/>
                <a:chExt cx="182880" cy="270360"/>
              </a:xfrm>
            </p:grpSpPr>
            <p:sp>
              <p:nvSpPr>
                <p:cNvPr id="1054" name="Google Shape;1054;p25"/>
                <p:cNvSpPr/>
                <p:nvPr/>
              </p:nvSpPr>
              <p:spPr>
                <a:xfrm>
                  <a:off x="6474705" y="3633332"/>
                  <a:ext cx="101520" cy="257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" h="716" extrusionOk="0">
                      <a:moveTo>
                        <a:pt x="282" y="716"/>
                      </a:moveTo>
                      <a:lnTo>
                        <a:pt x="0" y="716"/>
                      </a:lnTo>
                      <a:lnTo>
                        <a:pt x="0" y="0"/>
                      </a:lnTo>
                      <a:lnTo>
                        <a:pt x="282" y="226"/>
                      </a:lnTo>
                      <a:lnTo>
                        <a:pt x="282" y="71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5" name="Google Shape;1055;p25"/>
                <p:cNvSpPr/>
                <p:nvPr/>
              </p:nvSpPr>
              <p:spPr>
                <a:xfrm>
                  <a:off x="6576225" y="3714693"/>
                  <a:ext cx="81360" cy="17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490" extrusionOk="0">
                      <a:moveTo>
                        <a:pt x="0" y="0"/>
                      </a:moveTo>
                      <a:lnTo>
                        <a:pt x="226" y="0"/>
                      </a:lnTo>
                      <a:lnTo>
                        <a:pt x="226" y="490"/>
                      </a:lnTo>
                      <a:lnTo>
                        <a:pt x="0" y="4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6" name="Google Shape;1056;p25"/>
                <p:cNvSpPr/>
                <p:nvPr/>
              </p:nvSpPr>
              <p:spPr>
                <a:xfrm>
                  <a:off x="6474705" y="3633332"/>
                  <a:ext cx="182880" cy="81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" h="226" extrusionOk="0">
                      <a:moveTo>
                        <a:pt x="0" y="0"/>
                      </a:moveTo>
                      <a:lnTo>
                        <a:pt x="226" y="0"/>
                      </a:lnTo>
                      <a:lnTo>
                        <a:pt x="508" y="226"/>
                      </a:lnTo>
                      <a:lnTo>
                        <a:pt x="282" y="22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0000" tIns="36350" rIns="90000" bIns="3635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7" name="Google Shape;1057;p25"/>
                <p:cNvSpPr/>
                <p:nvPr/>
              </p:nvSpPr>
              <p:spPr>
                <a:xfrm>
                  <a:off x="6560025" y="3714332"/>
                  <a:ext cx="2160" cy="189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526" extrusionOk="0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6" y="526"/>
                      </a:lnTo>
                      <a:lnTo>
                        <a:pt x="0" y="52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8" name="Google Shape;1058;p25"/>
                <p:cNvSpPr/>
                <p:nvPr/>
              </p:nvSpPr>
              <p:spPr>
                <a:xfrm>
                  <a:off x="6488745" y="3657452"/>
                  <a:ext cx="2520" cy="246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684" extrusionOk="0">
                      <a:moveTo>
                        <a:pt x="0" y="0"/>
                      </a:moveTo>
                      <a:lnTo>
                        <a:pt x="7" y="0"/>
                      </a:lnTo>
                      <a:lnTo>
                        <a:pt x="7" y="684"/>
                      </a:lnTo>
                      <a:lnTo>
                        <a:pt x="0" y="68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9" name="Google Shape;1059;p25"/>
                <p:cNvSpPr/>
                <p:nvPr/>
              </p:nvSpPr>
              <p:spPr>
                <a:xfrm>
                  <a:off x="6512505" y="3676173"/>
                  <a:ext cx="2520" cy="227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632" extrusionOk="0">
                      <a:moveTo>
                        <a:pt x="0" y="0"/>
                      </a:moveTo>
                      <a:lnTo>
                        <a:pt x="7" y="0"/>
                      </a:lnTo>
                      <a:lnTo>
                        <a:pt x="7" y="632"/>
                      </a:lnTo>
                      <a:lnTo>
                        <a:pt x="0" y="63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0" name="Google Shape;1060;p25"/>
                <p:cNvSpPr/>
                <p:nvPr/>
              </p:nvSpPr>
              <p:spPr>
                <a:xfrm>
                  <a:off x="6536265" y="3695252"/>
                  <a:ext cx="2160" cy="208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579" extrusionOk="0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6" y="579"/>
                      </a:lnTo>
                      <a:lnTo>
                        <a:pt x="0" y="57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1" name="Google Shape;1061;p25"/>
                <p:cNvSpPr/>
                <p:nvPr/>
              </p:nvSpPr>
              <p:spPr>
                <a:xfrm>
                  <a:off x="6594225" y="3756093"/>
                  <a:ext cx="16200" cy="34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96" extrusionOk="0">
                      <a:moveTo>
                        <a:pt x="0" y="0"/>
                      </a:moveTo>
                      <a:lnTo>
                        <a:pt x="45" y="0"/>
                      </a:lnTo>
                      <a:lnTo>
                        <a:pt x="45" y="96"/>
                      </a:lnTo>
                      <a:lnTo>
                        <a:pt x="0" y="9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2" name="Google Shape;1062;p25"/>
                <p:cNvSpPr/>
                <p:nvPr/>
              </p:nvSpPr>
              <p:spPr>
                <a:xfrm>
                  <a:off x="6623385" y="3756093"/>
                  <a:ext cx="16560" cy="34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96" extrusionOk="0">
                      <a:moveTo>
                        <a:pt x="0" y="0"/>
                      </a:moveTo>
                      <a:lnTo>
                        <a:pt x="46" y="0"/>
                      </a:lnTo>
                      <a:lnTo>
                        <a:pt x="46" y="96"/>
                      </a:lnTo>
                      <a:lnTo>
                        <a:pt x="0" y="9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3" name="Google Shape;1063;p25"/>
                <p:cNvSpPr/>
                <p:nvPr/>
              </p:nvSpPr>
              <p:spPr>
                <a:xfrm>
                  <a:off x="6594225" y="3815133"/>
                  <a:ext cx="16200" cy="34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96" extrusionOk="0">
                      <a:moveTo>
                        <a:pt x="0" y="0"/>
                      </a:moveTo>
                      <a:lnTo>
                        <a:pt x="45" y="0"/>
                      </a:lnTo>
                      <a:lnTo>
                        <a:pt x="45" y="96"/>
                      </a:lnTo>
                      <a:lnTo>
                        <a:pt x="0" y="9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4" name="Google Shape;1064;p25"/>
                <p:cNvSpPr/>
                <p:nvPr/>
              </p:nvSpPr>
              <p:spPr>
                <a:xfrm>
                  <a:off x="6623385" y="3815133"/>
                  <a:ext cx="16560" cy="34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96" extrusionOk="0">
                      <a:moveTo>
                        <a:pt x="0" y="0"/>
                      </a:moveTo>
                      <a:lnTo>
                        <a:pt x="46" y="0"/>
                      </a:lnTo>
                      <a:lnTo>
                        <a:pt x="46" y="96"/>
                      </a:lnTo>
                      <a:lnTo>
                        <a:pt x="0" y="9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65" name="Google Shape;1065;p25"/>
              <p:cNvSpPr/>
              <p:nvPr/>
            </p:nvSpPr>
            <p:spPr>
              <a:xfrm>
                <a:off x="3434197" y="5055003"/>
                <a:ext cx="1082029" cy="269484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395" extrusionOk="0">
                    <a:moveTo>
                      <a:pt x="1586" y="395"/>
                    </a:moveTo>
                    <a:lnTo>
                      <a:pt x="0" y="395"/>
                    </a:lnTo>
                    <a:lnTo>
                      <a:pt x="200" y="108"/>
                    </a:lnTo>
                    <a:cubicBezTo>
                      <a:pt x="247" y="40"/>
                      <a:pt x="325" y="0"/>
                      <a:pt x="407" y="0"/>
                    </a:cubicBezTo>
                    <a:lnTo>
                      <a:pt x="740" y="0"/>
                    </a:lnTo>
                    <a:cubicBezTo>
                      <a:pt x="808" y="0"/>
                      <a:pt x="874" y="28"/>
                      <a:pt x="921" y="77"/>
                    </a:cubicBezTo>
                    <a:cubicBezTo>
                      <a:pt x="945" y="101"/>
                      <a:pt x="974" y="121"/>
                      <a:pt x="1004" y="134"/>
                    </a:cubicBezTo>
                    <a:cubicBezTo>
                      <a:pt x="1035" y="147"/>
                      <a:pt x="1069" y="154"/>
                      <a:pt x="1103" y="154"/>
                    </a:cubicBezTo>
                    <a:lnTo>
                      <a:pt x="1296" y="154"/>
                    </a:lnTo>
                    <a:cubicBezTo>
                      <a:pt x="1385" y="154"/>
                      <a:pt x="1467" y="200"/>
                      <a:pt x="1513" y="275"/>
                    </a:cubicBezTo>
                    <a:lnTo>
                      <a:pt x="1586" y="395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25"/>
              <p:cNvSpPr/>
              <p:nvPr/>
            </p:nvSpPr>
            <p:spPr>
              <a:xfrm>
                <a:off x="3518794" y="5130732"/>
                <a:ext cx="850068" cy="19375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284" extrusionOk="0">
                    <a:moveTo>
                      <a:pt x="1242" y="284"/>
                    </a:moveTo>
                    <a:lnTo>
                      <a:pt x="0" y="284"/>
                    </a:lnTo>
                    <a:cubicBezTo>
                      <a:pt x="5" y="260"/>
                      <a:pt x="11" y="237"/>
                      <a:pt x="22" y="215"/>
                    </a:cubicBezTo>
                    <a:cubicBezTo>
                      <a:pt x="43" y="169"/>
                      <a:pt x="84" y="129"/>
                      <a:pt x="134" y="122"/>
                    </a:cubicBezTo>
                    <a:cubicBezTo>
                      <a:pt x="185" y="116"/>
                      <a:pt x="238" y="144"/>
                      <a:pt x="287" y="126"/>
                    </a:cubicBezTo>
                    <a:cubicBezTo>
                      <a:pt x="341" y="106"/>
                      <a:pt x="363" y="39"/>
                      <a:pt x="413" y="12"/>
                    </a:cubicBezTo>
                    <a:cubicBezTo>
                      <a:pt x="462" y="-14"/>
                      <a:pt x="521" y="5"/>
                      <a:pt x="570" y="30"/>
                    </a:cubicBezTo>
                    <a:cubicBezTo>
                      <a:pt x="618" y="55"/>
                      <a:pt x="666" y="87"/>
                      <a:pt x="721" y="89"/>
                    </a:cubicBezTo>
                    <a:cubicBezTo>
                      <a:pt x="781" y="92"/>
                      <a:pt x="842" y="57"/>
                      <a:pt x="898" y="77"/>
                    </a:cubicBezTo>
                    <a:cubicBezTo>
                      <a:pt x="939" y="92"/>
                      <a:pt x="968" y="132"/>
                      <a:pt x="1009" y="144"/>
                    </a:cubicBezTo>
                    <a:cubicBezTo>
                      <a:pt x="1052" y="156"/>
                      <a:pt x="1097" y="135"/>
                      <a:pt x="1141" y="140"/>
                    </a:cubicBezTo>
                    <a:cubicBezTo>
                      <a:pt x="1182" y="144"/>
                      <a:pt x="1220" y="171"/>
                      <a:pt x="1236" y="209"/>
                    </a:cubicBezTo>
                    <a:cubicBezTo>
                      <a:pt x="1247" y="232"/>
                      <a:pt x="1248" y="259"/>
                      <a:pt x="1242" y="284"/>
                    </a:cubicBezTo>
                    <a:close/>
                  </a:path>
                </a:pathLst>
              </a:custGeom>
              <a:solidFill>
                <a:srgbClr val="158C6A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067" name="Google Shape;1067;p25"/>
              <p:cNvGrpSpPr/>
              <p:nvPr/>
            </p:nvGrpSpPr>
            <p:grpSpPr>
              <a:xfrm>
                <a:off x="3866035" y="5094564"/>
                <a:ext cx="180793" cy="229914"/>
                <a:chOff x="6589545" y="3902973"/>
                <a:chExt cx="95400" cy="121320"/>
              </a:xfrm>
            </p:grpSpPr>
            <p:sp>
              <p:nvSpPr>
                <p:cNvPr id="1068" name="Google Shape;1068;p25"/>
                <p:cNvSpPr/>
                <p:nvPr/>
              </p:nvSpPr>
              <p:spPr>
                <a:xfrm>
                  <a:off x="6589545" y="3902973"/>
                  <a:ext cx="95400" cy="90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" h="252" extrusionOk="0">
                      <a:moveTo>
                        <a:pt x="64" y="252"/>
                      </a:moveTo>
                      <a:lnTo>
                        <a:pt x="265" y="252"/>
                      </a:lnTo>
                      <a:lnTo>
                        <a:pt x="201" y="0"/>
                      </a:lnTo>
                      <a:lnTo>
                        <a:pt x="0" y="0"/>
                      </a:lnTo>
                      <a:lnTo>
                        <a:pt x="64" y="252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9" name="Google Shape;1069;p25"/>
                <p:cNvSpPr/>
                <p:nvPr/>
              </p:nvSpPr>
              <p:spPr>
                <a:xfrm>
                  <a:off x="6593865" y="3902973"/>
                  <a:ext cx="90000" cy="86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" h="241" extrusionOk="0">
                      <a:moveTo>
                        <a:pt x="60" y="241"/>
                      </a:moveTo>
                      <a:lnTo>
                        <a:pt x="250" y="241"/>
                      </a:lnTo>
                      <a:lnTo>
                        <a:pt x="189" y="0"/>
                      </a:lnTo>
                      <a:lnTo>
                        <a:pt x="0" y="0"/>
                      </a:lnTo>
                      <a:lnTo>
                        <a:pt x="60" y="24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41750" rIns="90000" bIns="4175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0" name="Google Shape;1070;p25"/>
                <p:cNvSpPr/>
                <p:nvPr/>
              </p:nvSpPr>
              <p:spPr>
                <a:xfrm>
                  <a:off x="6650745" y="3936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1" name="Google Shape;1071;p25"/>
                <p:cNvSpPr/>
                <p:nvPr/>
              </p:nvSpPr>
              <p:spPr>
                <a:xfrm>
                  <a:off x="6629865" y="3936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2" name="Google Shape;1072;p25"/>
                <p:cNvSpPr/>
                <p:nvPr/>
              </p:nvSpPr>
              <p:spPr>
                <a:xfrm>
                  <a:off x="6608985" y="3936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3" name="Google Shape;1073;p25"/>
                <p:cNvSpPr/>
                <p:nvPr/>
              </p:nvSpPr>
              <p:spPr>
                <a:xfrm>
                  <a:off x="6657585" y="3963093"/>
                  <a:ext cx="1764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56" extrusionOk="0">
                      <a:moveTo>
                        <a:pt x="13" y="56"/>
                      </a:moveTo>
                      <a:lnTo>
                        <a:pt x="49" y="56"/>
                      </a:lnTo>
                      <a:lnTo>
                        <a:pt x="35" y="0"/>
                      </a:lnTo>
                      <a:lnTo>
                        <a:pt x="0" y="0"/>
                      </a:lnTo>
                      <a:lnTo>
                        <a:pt x="13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4" name="Google Shape;1074;p25"/>
                <p:cNvSpPr/>
                <p:nvPr/>
              </p:nvSpPr>
              <p:spPr>
                <a:xfrm>
                  <a:off x="6636705" y="3963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5" name="Google Shape;1075;p25"/>
                <p:cNvSpPr/>
                <p:nvPr/>
              </p:nvSpPr>
              <p:spPr>
                <a:xfrm>
                  <a:off x="6615825" y="3963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6" name="Google Shape;1076;p25"/>
                <p:cNvSpPr/>
                <p:nvPr/>
              </p:nvSpPr>
              <p:spPr>
                <a:xfrm>
                  <a:off x="6643905" y="3909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7" name="Google Shape;1077;p25"/>
                <p:cNvSpPr/>
                <p:nvPr/>
              </p:nvSpPr>
              <p:spPr>
                <a:xfrm>
                  <a:off x="6623025" y="3909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8" name="Google Shape;1078;p25"/>
                <p:cNvSpPr/>
                <p:nvPr/>
              </p:nvSpPr>
              <p:spPr>
                <a:xfrm>
                  <a:off x="6602145" y="3909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9" name="Google Shape;1079;p25"/>
                <p:cNvSpPr/>
                <p:nvPr/>
              </p:nvSpPr>
              <p:spPr>
                <a:xfrm>
                  <a:off x="6658305" y="3993693"/>
                  <a:ext cx="2520" cy="3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85" extrusionOk="0">
                      <a:moveTo>
                        <a:pt x="0" y="0"/>
                      </a:moveTo>
                      <a:lnTo>
                        <a:pt x="7" y="0"/>
                      </a:lnTo>
                      <a:lnTo>
                        <a:pt x="7" y="85"/>
                      </a:lnTo>
                      <a:lnTo>
                        <a:pt x="0" y="8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0" name="Google Shape;1080;p25"/>
                <p:cNvSpPr/>
                <p:nvPr/>
              </p:nvSpPr>
              <p:spPr>
                <a:xfrm>
                  <a:off x="6630945" y="3993693"/>
                  <a:ext cx="2520" cy="3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85" extrusionOk="0">
                      <a:moveTo>
                        <a:pt x="0" y="0"/>
                      </a:moveTo>
                      <a:lnTo>
                        <a:pt x="7" y="0"/>
                      </a:lnTo>
                      <a:lnTo>
                        <a:pt x="7" y="85"/>
                      </a:lnTo>
                      <a:lnTo>
                        <a:pt x="0" y="8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81" name="Google Shape;1081;p25"/>
              <p:cNvGrpSpPr/>
              <p:nvPr/>
            </p:nvGrpSpPr>
            <p:grpSpPr>
              <a:xfrm>
                <a:off x="3679785" y="5094564"/>
                <a:ext cx="180110" cy="229914"/>
                <a:chOff x="6491265" y="3902973"/>
                <a:chExt cx="95040" cy="121320"/>
              </a:xfrm>
            </p:grpSpPr>
            <p:sp>
              <p:nvSpPr>
                <p:cNvPr id="1082" name="Google Shape;1082;p25"/>
                <p:cNvSpPr/>
                <p:nvPr/>
              </p:nvSpPr>
              <p:spPr>
                <a:xfrm>
                  <a:off x="6491265" y="3902973"/>
                  <a:ext cx="95040" cy="90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" h="252" extrusionOk="0">
                      <a:moveTo>
                        <a:pt x="63" y="252"/>
                      </a:moveTo>
                      <a:lnTo>
                        <a:pt x="264" y="252"/>
                      </a:lnTo>
                      <a:lnTo>
                        <a:pt x="201" y="0"/>
                      </a:lnTo>
                      <a:lnTo>
                        <a:pt x="0" y="0"/>
                      </a:lnTo>
                      <a:lnTo>
                        <a:pt x="63" y="252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3" name="Google Shape;1083;p25"/>
                <p:cNvSpPr/>
                <p:nvPr/>
              </p:nvSpPr>
              <p:spPr>
                <a:xfrm>
                  <a:off x="6495585" y="3902973"/>
                  <a:ext cx="89640" cy="86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" h="241" extrusionOk="0">
                      <a:moveTo>
                        <a:pt x="60" y="241"/>
                      </a:moveTo>
                      <a:lnTo>
                        <a:pt x="249" y="241"/>
                      </a:lnTo>
                      <a:lnTo>
                        <a:pt x="189" y="0"/>
                      </a:lnTo>
                      <a:lnTo>
                        <a:pt x="0" y="0"/>
                      </a:lnTo>
                      <a:lnTo>
                        <a:pt x="60" y="24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41750" rIns="90000" bIns="4175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4" name="Google Shape;1084;p25"/>
                <p:cNvSpPr/>
                <p:nvPr/>
              </p:nvSpPr>
              <p:spPr>
                <a:xfrm>
                  <a:off x="6552105" y="3936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5" name="Google Shape;1085;p25"/>
                <p:cNvSpPr/>
                <p:nvPr/>
              </p:nvSpPr>
              <p:spPr>
                <a:xfrm>
                  <a:off x="6531585" y="3936093"/>
                  <a:ext cx="1764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56" extrusionOk="0">
                      <a:moveTo>
                        <a:pt x="14" y="56"/>
                      </a:moveTo>
                      <a:lnTo>
                        <a:pt x="49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6" name="Google Shape;1086;p25"/>
                <p:cNvSpPr/>
                <p:nvPr/>
              </p:nvSpPr>
              <p:spPr>
                <a:xfrm>
                  <a:off x="6510705" y="3936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7" name="Google Shape;1087;p25"/>
                <p:cNvSpPr/>
                <p:nvPr/>
              </p:nvSpPr>
              <p:spPr>
                <a:xfrm>
                  <a:off x="6558945" y="3963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8" name="Google Shape;1088;p25"/>
                <p:cNvSpPr/>
                <p:nvPr/>
              </p:nvSpPr>
              <p:spPr>
                <a:xfrm>
                  <a:off x="6538065" y="3963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9" name="Google Shape;1089;p25"/>
                <p:cNvSpPr/>
                <p:nvPr/>
              </p:nvSpPr>
              <p:spPr>
                <a:xfrm>
                  <a:off x="6517545" y="3963093"/>
                  <a:ext cx="1764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56" extrusionOk="0">
                      <a:moveTo>
                        <a:pt x="14" y="56"/>
                      </a:moveTo>
                      <a:lnTo>
                        <a:pt x="49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0" name="Google Shape;1090;p25"/>
                <p:cNvSpPr/>
                <p:nvPr/>
              </p:nvSpPr>
              <p:spPr>
                <a:xfrm>
                  <a:off x="6545625" y="3909093"/>
                  <a:ext cx="1764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56" extrusionOk="0">
                      <a:moveTo>
                        <a:pt x="13" y="56"/>
                      </a:moveTo>
                      <a:lnTo>
                        <a:pt x="49" y="56"/>
                      </a:lnTo>
                      <a:lnTo>
                        <a:pt x="35" y="0"/>
                      </a:lnTo>
                      <a:lnTo>
                        <a:pt x="0" y="0"/>
                      </a:lnTo>
                      <a:lnTo>
                        <a:pt x="13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1" name="Google Shape;1091;p25"/>
                <p:cNvSpPr/>
                <p:nvPr/>
              </p:nvSpPr>
              <p:spPr>
                <a:xfrm>
                  <a:off x="6524745" y="3909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2" name="Google Shape;1092;p25"/>
                <p:cNvSpPr/>
                <p:nvPr/>
              </p:nvSpPr>
              <p:spPr>
                <a:xfrm>
                  <a:off x="6503865" y="3909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3" name="Google Shape;1093;p25"/>
                <p:cNvSpPr/>
                <p:nvPr/>
              </p:nvSpPr>
              <p:spPr>
                <a:xfrm>
                  <a:off x="6560025" y="3993693"/>
                  <a:ext cx="2160" cy="3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85" extrusionOk="0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6" y="85"/>
                      </a:lnTo>
                      <a:lnTo>
                        <a:pt x="0" y="8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4" name="Google Shape;1094;p25"/>
                <p:cNvSpPr/>
                <p:nvPr/>
              </p:nvSpPr>
              <p:spPr>
                <a:xfrm>
                  <a:off x="6532665" y="3993693"/>
                  <a:ext cx="2520" cy="3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85" extrusionOk="0">
                      <a:moveTo>
                        <a:pt x="0" y="0"/>
                      </a:moveTo>
                      <a:lnTo>
                        <a:pt x="7" y="0"/>
                      </a:lnTo>
                      <a:lnTo>
                        <a:pt x="7" y="85"/>
                      </a:lnTo>
                      <a:lnTo>
                        <a:pt x="0" y="8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095" name="Google Shape;1095;p25"/>
            <p:cNvGrpSpPr/>
            <p:nvPr/>
          </p:nvGrpSpPr>
          <p:grpSpPr>
            <a:xfrm>
              <a:off x="8619979" y="3824210"/>
              <a:ext cx="524019" cy="1319241"/>
              <a:chOff x="7987065" y="2147613"/>
              <a:chExt cx="205200" cy="516600"/>
            </a:xfrm>
          </p:grpSpPr>
          <p:sp>
            <p:nvSpPr>
              <p:cNvPr id="1096" name="Google Shape;1096;p25"/>
              <p:cNvSpPr/>
              <p:nvPr/>
            </p:nvSpPr>
            <p:spPr>
              <a:xfrm>
                <a:off x="8111625" y="2281893"/>
                <a:ext cx="21600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60" y="30"/>
                    </a:moveTo>
                    <a:cubicBezTo>
                      <a:pt x="60" y="47"/>
                      <a:pt x="47" y="60"/>
                      <a:pt x="30" y="60"/>
                    </a:cubicBezTo>
                    <a:cubicBezTo>
                      <a:pt x="13" y="60"/>
                      <a:pt x="0" y="47"/>
                      <a:pt x="0" y="30"/>
                    </a:cubicBezTo>
                    <a:cubicBezTo>
                      <a:pt x="0" y="13"/>
                      <a:pt x="13" y="0"/>
                      <a:pt x="30" y="0"/>
                    </a:cubicBezTo>
                    <a:cubicBezTo>
                      <a:pt x="47" y="0"/>
                      <a:pt x="60" y="13"/>
                      <a:pt x="60" y="3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25"/>
              <p:cNvSpPr/>
              <p:nvPr/>
            </p:nvSpPr>
            <p:spPr>
              <a:xfrm>
                <a:off x="8089665" y="2281893"/>
                <a:ext cx="32760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91" h="60" extrusionOk="0">
                    <a:moveTo>
                      <a:pt x="0" y="0"/>
                    </a:moveTo>
                    <a:lnTo>
                      <a:pt x="91" y="0"/>
                    </a:lnTo>
                    <a:lnTo>
                      <a:pt x="91" y="60"/>
                    </a:lnTo>
                    <a:lnTo>
                      <a:pt x="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25"/>
              <p:cNvSpPr/>
              <p:nvPr/>
            </p:nvSpPr>
            <p:spPr>
              <a:xfrm>
                <a:off x="8078865" y="2281893"/>
                <a:ext cx="21600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60" y="30"/>
                    </a:moveTo>
                    <a:cubicBezTo>
                      <a:pt x="60" y="47"/>
                      <a:pt x="47" y="60"/>
                      <a:pt x="30" y="60"/>
                    </a:cubicBezTo>
                    <a:cubicBezTo>
                      <a:pt x="14" y="60"/>
                      <a:pt x="0" y="47"/>
                      <a:pt x="0" y="30"/>
                    </a:cubicBezTo>
                    <a:cubicBezTo>
                      <a:pt x="0" y="13"/>
                      <a:pt x="14" y="0"/>
                      <a:pt x="30" y="0"/>
                    </a:cubicBezTo>
                    <a:cubicBezTo>
                      <a:pt x="47" y="0"/>
                      <a:pt x="60" y="13"/>
                      <a:pt x="60" y="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25"/>
              <p:cNvSpPr/>
              <p:nvPr/>
            </p:nvSpPr>
            <p:spPr>
              <a:xfrm>
                <a:off x="8088225" y="2301692"/>
                <a:ext cx="35640" cy="362520"/>
              </a:xfrm>
              <a:custGeom>
                <a:avLst/>
                <a:gdLst/>
                <a:ahLst/>
                <a:cxnLst/>
                <a:rect l="l" t="t" r="r" b="b"/>
                <a:pathLst>
                  <a:path w="99" h="1007" extrusionOk="0">
                    <a:moveTo>
                      <a:pt x="0" y="1007"/>
                    </a:moveTo>
                    <a:lnTo>
                      <a:pt x="99" y="1007"/>
                    </a:lnTo>
                    <a:lnTo>
                      <a:pt x="76" y="0"/>
                    </a:lnTo>
                    <a:lnTo>
                      <a:pt x="23" y="0"/>
                    </a:lnTo>
                    <a:lnTo>
                      <a:pt x="0" y="100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25"/>
              <p:cNvSpPr/>
              <p:nvPr/>
            </p:nvSpPr>
            <p:spPr>
              <a:xfrm>
                <a:off x="8089665" y="2147613"/>
                <a:ext cx="20160" cy="145080"/>
              </a:xfrm>
              <a:custGeom>
                <a:avLst/>
                <a:gdLst/>
                <a:ahLst/>
                <a:cxnLst/>
                <a:rect l="l" t="t" r="r" b="b"/>
                <a:pathLst>
                  <a:path w="56" h="403" extrusionOk="0">
                    <a:moveTo>
                      <a:pt x="0" y="403"/>
                    </a:moveTo>
                    <a:lnTo>
                      <a:pt x="0" y="0"/>
                    </a:lnTo>
                    <a:lnTo>
                      <a:pt x="56" y="216"/>
                    </a:lnTo>
                    <a:lnTo>
                      <a:pt x="0" y="40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25"/>
              <p:cNvSpPr/>
              <p:nvPr/>
            </p:nvSpPr>
            <p:spPr>
              <a:xfrm>
                <a:off x="8089665" y="2292693"/>
                <a:ext cx="102600" cy="1026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85" extrusionOk="0">
                    <a:moveTo>
                      <a:pt x="0" y="0"/>
                    </a:moveTo>
                    <a:lnTo>
                      <a:pt x="285" y="285"/>
                    </a:lnTo>
                    <a:lnTo>
                      <a:pt x="93" y="1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25"/>
              <p:cNvSpPr/>
              <p:nvPr/>
            </p:nvSpPr>
            <p:spPr>
              <a:xfrm>
                <a:off x="7987065" y="2292693"/>
                <a:ext cx="102600" cy="1026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85" extrusionOk="0">
                    <a:moveTo>
                      <a:pt x="0" y="285"/>
                    </a:moveTo>
                    <a:lnTo>
                      <a:pt x="285" y="0"/>
                    </a:lnTo>
                    <a:lnTo>
                      <a:pt x="93" y="113"/>
                    </a:lnTo>
                    <a:lnTo>
                      <a:pt x="0" y="28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03" name="Google Shape;1103;p25"/>
            <p:cNvGrpSpPr/>
            <p:nvPr/>
          </p:nvGrpSpPr>
          <p:grpSpPr>
            <a:xfrm>
              <a:off x="6691935" y="4056854"/>
              <a:ext cx="132379" cy="460567"/>
              <a:chOff x="7717166" y="4282665"/>
              <a:chExt cx="51840" cy="180360"/>
            </a:xfrm>
          </p:grpSpPr>
          <p:sp>
            <p:nvSpPr>
              <p:cNvPr id="1104" name="Google Shape;1104;p25"/>
              <p:cNvSpPr/>
              <p:nvPr/>
            </p:nvSpPr>
            <p:spPr>
              <a:xfrm>
                <a:off x="7717166" y="4282665"/>
                <a:ext cx="51840" cy="106920"/>
              </a:xfrm>
              <a:custGeom>
                <a:avLst/>
                <a:gdLst/>
                <a:ahLst/>
                <a:cxnLst/>
                <a:rect l="l" t="t" r="r" b="b"/>
                <a:pathLst>
                  <a:path w="144" h="297" extrusionOk="0">
                    <a:moveTo>
                      <a:pt x="133" y="146"/>
                    </a:moveTo>
                    <a:lnTo>
                      <a:pt x="71" y="0"/>
                    </a:lnTo>
                    <a:lnTo>
                      <a:pt x="10" y="146"/>
                    </a:lnTo>
                    <a:cubicBezTo>
                      <a:pt x="-7" y="186"/>
                      <a:pt x="-3" y="232"/>
                      <a:pt x="20" y="269"/>
                    </a:cubicBezTo>
                    <a:lnTo>
                      <a:pt x="20" y="269"/>
                    </a:lnTo>
                    <a:cubicBezTo>
                      <a:pt x="44" y="306"/>
                      <a:pt x="99" y="306"/>
                      <a:pt x="122" y="269"/>
                    </a:cubicBezTo>
                    <a:lnTo>
                      <a:pt x="122" y="269"/>
                    </a:lnTo>
                    <a:cubicBezTo>
                      <a:pt x="146" y="232"/>
                      <a:pt x="150" y="186"/>
                      <a:pt x="133" y="14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5" name="Google Shape;1105;p25"/>
              <p:cNvSpPr/>
              <p:nvPr/>
            </p:nvSpPr>
            <p:spPr>
              <a:xfrm>
                <a:off x="7741646" y="4343865"/>
                <a:ext cx="2160" cy="119160"/>
              </a:xfrm>
              <a:custGeom>
                <a:avLst/>
                <a:gdLst/>
                <a:ahLst/>
                <a:cxnLst/>
                <a:rect l="l" t="t" r="r" b="b"/>
                <a:pathLst>
                  <a:path w="6" h="331" extrusionOk="0">
                    <a:moveTo>
                      <a:pt x="0" y="0"/>
                    </a:moveTo>
                    <a:lnTo>
                      <a:pt x="6" y="0"/>
                    </a:lnTo>
                    <a:lnTo>
                      <a:pt x="6" y="331"/>
                    </a:lnTo>
                    <a:lnTo>
                      <a:pt x="0" y="3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06" name="Google Shape;1106;p25"/>
            <p:cNvSpPr/>
            <p:nvPr/>
          </p:nvSpPr>
          <p:spPr>
            <a:xfrm>
              <a:off x="7109153" y="2907569"/>
              <a:ext cx="454147" cy="124109"/>
            </a:xfrm>
            <a:custGeom>
              <a:avLst/>
              <a:gdLst/>
              <a:ahLst/>
              <a:cxnLst/>
              <a:rect l="l" t="t" r="r" b="b"/>
              <a:pathLst>
                <a:path w="494" h="135" extrusionOk="0">
                  <a:moveTo>
                    <a:pt x="426" y="67"/>
                  </a:moveTo>
                  <a:cubicBezTo>
                    <a:pt x="416" y="67"/>
                    <a:pt x="406" y="69"/>
                    <a:pt x="397" y="73"/>
                  </a:cubicBezTo>
                  <a:cubicBezTo>
                    <a:pt x="391" y="32"/>
                    <a:pt x="356" y="0"/>
                    <a:pt x="314" y="0"/>
                  </a:cubicBezTo>
                  <a:cubicBezTo>
                    <a:pt x="278" y="0"/>
                    <a:pt x="247" y="22"/>
                    <a:pt x="235" y="54"/>
                  </a:cubicBezTo>
                  <a:cubicBezTo>
                    <a:pt x="223" y="28"/>
                    <a:pt x="197" y="10"/>
                    <a:pt x="167" y="10"/>
                  </a:cubicBezTo>
                  <a:cubicBezTo>
                    <a:pt x="126" y="10"/>
                    <a:pt x="93" y="44"/>
                    <a:pt x="93" y="85"/>
                  </a:cubicBezTo>
                  <a:cubicBezTo>
                    <a:pt x="93" y="86"/>
                    <a:pt x="93" y="87"/>
                    <a:pt x="93" y="88"/>
                  </a:cubicBezTo>
                  <a:cubicBezTo>
                    <a:pt x="83" y="81"/>
                    <a:pt x="71" y="77"/>
                    <a:pt x="58" y="77"/>
                  </a:cubicBezTo>
                  <a:cubicBezTo>
                    <a:pt x="26" y="77"/>
                    <a:pt x="0" y="103"/>
                    <a:pt x="0" y="135"/>
                  </a:cubicBezTo>
                  <a:lnTo>
                    <a:pt x="494" y="135"/>
                  </a:lnTo>
                  <a:cubicBezTo>
                    <a:pt x="494" y="97"/>
                    <a:pt x="464" y="67"/>
                    <a:pt x="426" y="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3600" rIns="90000" bIns="36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3426300" cy="12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1"/>
          </p:nvPr>
        </p:nvSpPr>
        <p:spPr>
          <a:xfrm>
            <a:off x="2390550" y="3436750"/>
            <a:ext cx="4362900" cy="8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2"/>
          </p:nvPr>
        </p:nvSpPr>
        <p:spPr>
          <a:xfrm>
            <a:off x="2390550" y="1871325"/>
            <a:ext cx="4362900" cy="8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3"/>
          </p:nvPr>
        </p:nvSpPr>
        <p:spPr>
          <a:xfrm>
            <a:off x="2390550" y="1432650"/>
            <a:ext cx="4362900" cy="46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4"/>
          </p:nvPr>
        </p:nvSpPr>
        <p:spPr>
          <a:xfrm>
            <a:off x="2390550" y="2998080"/>
            <a:ext cx="4362900" cy="46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grpSp>
        <p:nvGrpSpPr>
          <p:cNvPr id="24" name="Google Shape;24;p5"/>
          <p:cNvGrpSpPr/>
          <p:nvPr/>
        </p:nvGrpSpPr>
        <p:grpSpPr>
          <a:xfrm>
            <a:off x="7568652" y="277719"/>
            <a:ext cx="1439072" cy="598659"/>
            <a:chOff x="7568652" y="277719"/>
            <a:chExt cx="1439072" cy="598659"/>
          </a:xfrm>
        </p:grpSpPr>
        <p:sp>
          <p:nvSpPr>
            <p:cNvPr id="25" name="Google Shape;25;p5"/>
            <p:cNvSpPr/>
            <p:nvPr/>
          </p:nvSpPr>
          <p:spPr>
            <a:xfrm>
              <a:off x="7568652" y="277719"/>
              <a:ext cx="614109" cy="167317"/>
            </a:xfrm>
            <a:custGeom>
              <a:avLst/>
              <a:gdLst/>
              <a:ahLst/>
              <a:cxnLst/>
              <a:rect l="l" t="t" r="r" b="b"/>
              <a:pathLst>
                <a:path w="668" h="182" extrusionOk="0">
                  <a:moveTo>
                    <a:pt x="576" y="90"/>
                  </a:moveTo>
                  <a:cubicBezTo>
                    <a:pt x="562" y="90"/>
                    <a:pt x="549" y="93"/>
                    <a:pt x="537" y="99"/>
                  </a:cubicBezTo>
                  <a:cubicBezTo>
                    <a:pt x="529" y="43"/>
                    <a:pt x="482" y="0"/>
                    <a:pt x="424" y="0"/>
                  </a:cubicBezTo>
                  <a:cubicBezTo>
                    <a:pt x="376" y="0"/>
                    <a:pt x="335" y="30"/>
                    <a:pt x="318" y="72"/>
                  </a:cubicBezTo>
                  <a:cubicBezTo>
                    <a:pt x="302" y="38"/>
                    <a:pt x="267" y="14"/>
                    <a:pt x="227" y="14"/>
                  </a:cubicBezTo>
                  <a:cubicBezTo>
                    <a:pt x="171" y="14"/>
                    <a:pt x="126" y="59"/>
                    <a:pt x="126" y="114"/>
                  </a:cubicBezTo>
                  <a:cubicBezTo>
                    <a:pt x="126" y="116"/>
                    <a:pt x="126" y="117"/>
                    <a:pt x="126" y="119"/>
                  </a:cubicBezTo>
                  <a:cubicBezTo>
                    <a:pt x="113" y="109"/>
                    <a:pt x="97" y="103"/>
                    <a:pt x="79" y="103"/>
                  </a:cubicBezTo>
                  <a:cubicBezTo>
                    <a:pt x="36" y="103"/>
                    <a:pt x="0" y="139"/>
                    <a:pt x="0" y="182"/>
                  </a:cubicBezTo>
                  <a:lnTo>
                    <a:pt x="668" y="182"/>
                  </a:lnTo>
                  <a:cubicBezTo>
                    <a:pt x="668" y="131"/>
                    <a:pt x="627" y="90"/>
                    <a:pt x="576" y="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20500" rIns="90000" bIns="205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5"/>
            <p:cNvSpPr/>
            <p:nvPr/>
          </p:nvSpPr>
          <p:spPr>
            <a:xfrm>
              <a:off x="8553578" y="752269"/>
              <a:ext cx="454147" cy="124109"/>
            </a:xfrm>
            <a:custGeom>
              <a:avLst/>
              <a:gdLst/>
              <a:ahLst/>
              <a:cxnLst/>
              <a:rect l="l" t="t" r="r" b="b"/>
              <a:pathLst>
                <a:path w="494" h="135" extrusionOk="0">
                  <a:moveTo>
                    <a:pt x="426" y="67"/>
                  </a:moveTo>
                  <a:cubicBezTo>
                    <a:pt x="416" y="67"/>
                    <a:pt x="406" y="69"/>
                    <a:pt x="397" y="73"/>
                  </a:cubicBezTo>
                  <a:cubicBezTo>
                    <a:pt x="391" y="32"/>
                    <a:pt x="356" y="0"/>
                    <a:pt x="314" y="0"/>
                  </a:cubicBezTo>
                  <a:cubicBezTo>
                    <a:pt x="278" y="0"/>
                    <a:pt x="247" y="22"/>
                    <a:pt x="235" y="54"/>
                  </a:cubicBezTo>
                  <a:cubicBezTo>
                    <a:pt x="223" y="28"/>
                    <a:pt x="197" y="10"/>
                    <a:pt x="167" y="10"/>
                  </a:cubicBezTo>
                  <a:cubicBezTo>
                    <a:pt x="126" y="10"/>
                    <a:pt x="93" y="44"/>
                    <a:pt x="93" y="85"/>
                  </a:cubicBezTo>
                  <a:cubicBezTo>
                    <a:pt x="93" y="86"/>
                    <a:pt x="93" y="87"/>
                    <a:pt x="93" y="88"/>
                  </a:cubicBezTo>
                  <a:cubicBezTo>
                    <a:pt x="83" y="81"/>
                    <a:pt x="71" y="77"/>
                    <a:pt x="58" y="77"/>
                  </a:cubicBezTo>
                  <a:cubicBezTo>
                    <a:pt x="26" y="77"/>
                    <a:pt x="0" y="103"/>
                    <a:pt x="0" y="135"/>
                  </a:cubicBezTo>
                  <a:lnTo>
                    <a:pt x="494" y="135"/>
                  </a:lnTo>
                  <a:cubicBezTo>
                    <a:pt x="494" y="97"/>
                    <a:pt x="464" y="67"/>
                    <a:pt x="426" y="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3600" rIns="90000" bIns="36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9" name="Google Shape;29;p6"/>
          <p:cNvGrpSpPr/>
          <p:nvPr/>
        </p:nvGrpSpPr>
        <p:grpSpPr>
          <a:xfrm flipH="1">
            <a:off x="7828394" y="4158715"/>
            <a:ext cx="1458034" cy="998387"/>
            <a:chOff x="3434197" y="4583569"/>
            <a:chExt cx="1082029" cy="740918"/>
          </a:xfrm>
        </p:grpSpPr>
        <p:grpSp>
          <p:nvGrpSpPr>
            <p:cNvPr id="30" name="Google Shape;30;p6"/>
            <p:cNvGrpSpPr/>
            <p:nvPr/>
          </p:nvGrpSpPr>
          <p:grpSpPr>
            <a:xfrm>
              <a:off x="3648402" y="4583569"/>
              <a:ext cx="346576" cy="512359"/>
              <a:chOff x="6474705" y="3633332"/>
              <a:chExt cx="182880" cy="270360"/>
            </a:xfrm>
          </p:grpSpPr>
          <p:sp>
            <p:nvSpPr>
              <p:cNvPr id="31" name="Google Shape;31;p6"/>
              <p:cNvSpPr/>
              <p:nvPr/>
            </p:nvSpPr>
            <p:spPr>
              <a:xfrm>
                <a:off x="6474705" y="3633332"/>
                <a:ext cx="101520" cy="257760"/>
              </a:xfrm>
              <a:custGeom>
                <a:avLst/>
                <a:gdLst/>
                <a:ahLst/>
                <a:cxnLst/>
                <a:rect l="l" t="t" r="r" b="b"/>
                <a:pathLst>
                  <a:path w="282" h="716" extrusionOk="0">
                    <a:moveTo>
                      <a:pt x="282" y="716"/>
                    </a:moveTo>
                    <a:lnTo>
                      <a:pt x="0" y="716"/>
                    </a:lnTo>
                    <a:lnTo>
                      <a:pt x="0" y="0"/>
                    </a:lnTo>
                    <a:lnTo>
                      <a:pt x="282" y="226"/>
                    </a:lnTo>
                    <a:lnTo>
                      <a:pt x="282" y="7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6"/>
              <p:cNvSpPr/>
              <p:nvPr/>
            </p:nvSpPr>
            <p:spPr>
              <a:xfrm>
                <a:off x="6576225" y="3714693"/>
                <a:ext cx="81360" cy="17640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490" extrusionOk="0">
                    <a:moveTo>
                      <a:pt x="0" y="0"/>
                    </a:moveTo>
                    <a:lnTo>
                      <a:pt x="226" y="0"/>
                    </a:lnTo>
                    <a:lnTo>
                      <a:pt x="226" y="490"/>
                    </a:lnTo>
                    <a:lnTo>
                      <a:pt x="0" y="4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6"/>
              <p:cNvSpPr/>
              <p:nvPr/>
            </p:nvSpPr>
            <p:spPr>
              <a:xfrm>
                <a:off x="6474705" y="3633332"/>
                <a:ext cx="182880" cy="8136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26" extrusionOk="0">
                    <a:moveTo>
                      <a:pt x="0" y="0"/>
                    </a:moveTo>
                    <a:lnTo>
                      <a:pt x="226" y="0"/>
                    </a:lnTo>
                    <a:lnTo>
                      <a:pt x="508" y="226"/>
                    </a:lnTo>
                    <a:lnTo>
                      <a:pt x="282" y="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36350" rIns="90000" bIns="363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6"/>
              <p:cNvSpPr/>
              <p:nvPr/>
            </p:nvSpPr>
            <p:spPr>
              <a:xfrm>
                <a:off x="6560025" y="3714332"/>
                <a:ext cx="2160" cy="189360"/>
              </a:xfrm>
              <a:custGeom>
                <a:avLst/>
                <a:gdLst/>
                <a:ahLst/>
                <a:cxnLst/>
                <a:rect l="l" t="t" r="r" b="b"/>
                <a:pathLst>
                  <a:path w="6" h="526" extrusionOk="0">
                    <a:moveTo>
                      <a:pt x="0" y="0"/>
                    </a:moveTo>
                    <a:lnTo>
                      <a:pt x="6" y="0"/>
                    </a:lnTo>
                    <a:lnTo>
                      <a:pt x="6" y="526"/>
                    </a:lnTo>
                    <a:lnTo>
                      <a:pt x="0" y="5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6"/>
              <p:cNvSpPr/>
              <p:nvPr/>
            </p:nvSpPr>
            <p:spPr>
              <a:xfrm>
                <a:off x="6488745" y="3657452"/>
                <a:ext cx="2520" cy="246240"/>
              </a:xfrm>
              <a:custGeom>
                <a:avLst/>
                <a:gdLst/>
                <a:ahLst/>
                <a:cxnLst/>
                <a:rect l="l" t="t" r="r" b="b"/>
                <a:pathLst>
                  <a:path w="7" h="684" extrusionOk="0">
                    <a:moveTo>
                      <a:pt x="0" y="0"/>
                    </a:moveTo>
                    <a:lnTo>
                      <a:pt x="7" y="0"/>
                    </a:lnTo>
                    <a:lnTo>
                      <a:pt x="7" y="684"/>
                    </a:lnTo>
                    <a:lnTo>
                      <a:pt x="0" y="6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6"/>
              <p:cNvSpPr/>
              <p:nvPr/>
            </p:nvSpPr>
            <p:spPr>
              <a:xfrm>
                <a:off x="6512505" y="3676173"/>
                <a:ext cx="2520" cy="227520"/>
              </a:xfrm>
              <a:custGeom>
                <a:avLst/>
                <a:gdLst/>
                <a:ahLst/>
                <a:cxnLst/>
                <a:rect l="l" t="t" r="r" b="b"/>
                <a:pathLst>
                  <a:path w="7" h="632" extrusionOk="0">
                    <a:moveTo>
                      <a:pt x="0" y="0"/>
                    </a:moveTo>
                    <a:lnTo>
                      <a:pt x="7" y="0"/>
                    </a:lnTo>
                    <a:lnTo>
                      <a:pt x="7" y="632"/>
                    </a:lnTo>
                    <a:lnTo>
                      <a:pt x="0" y="6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6"/>
              <p:cNvSpPr/>
              <p:nvPr/>
            </p:nvSpPr>
            <p:spPr>
              <a:xfrm>
                <a:off x="6536265" y="3695252"/>
                <a:ext cx="2160" cy="208440"/>
              </a:xfrm>
              <a:custGeom>
                <a:avLst/>
                <a:gdLst/>
                <a:ahLst/>
                <a:cxnLst/>
                <a:rect l="l" t="t" r="r" b="b"/>
                <a:pathLst>
                  <a:path w="6" h="579" extrusionOk="0">
                    <a:moveTo>
                      <a:pt x="0" y="0"/>
                    </a:moveTo>
                    <a:lnTo>
                      <a:pt x="6" y="0"/>
                    </a:lnTo>
                    <a:lnTo>
                      <a:pt x="6" y="579"/>
                    </a:lnTo>
                    <a:lnTo>
                      <a:pt x="0" y="5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6"/>
              <p:cNvSpPr/>
              <p:nvPr/>
            </p:nvSpPr>
            <p:spPr>
              <a:xfrm>
                <a:off x="6594225" y="3756093"/>
                <a:ext cx="16200" cy="34560"/>
              </a:xfrm>
              <a:custGeom>
                <a:avLst/>
                <a:gdLst/>
                <a:ahLst/>
                <a:cxnLst/>
                <a:rect l="l" t="t" r="r" b="b"/>
                <a:pathLst>
                  <a:path w="45" h="96" extrusionOk="0">
                    <a:moveTo>
                      <a:pt x="0" y="0"/>
                    </a:moveTo>
                    <a:lnTo>
                      <a:pt x="45" y="0"/>
                    </a:lnTo>
                    <a:lnTo>
                      <a:pt x="45" y="96"/>
                    </a:lnTo>
                    <a:lnTo>
                      <a:pt x="0" y="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6"/>
              <p:cNvSpPr/>
              <p:nvPr/>
            </p:nvSpPr>
            <p:spPr>
              <a:xfrm>
                <a:off x="6623385" y="3756093"/>
                <a:ext cx="16560" cy="34560"/>
              </a:xfrm>
              <a:custGeom>
                <a:avLst/>
                <a:gdLst/>
                <a:ahLst/>
                <a:cxnLst/>
                <a:rect l="l" t="t" r="r" b="b"/>
                <a:pathLst>
                  <a:path w="46" h="96" extrusionOk="0">
                    <a:moveTo>
                      <a:pt x="0" y="0"/>
                    </a:moveTo>
                    <a:lnTo>
                      <a:pt x="46" y="0"/>
                    </a:lnTo>
                    <a:lnTo>
                      <a:pt x="46" y="96"/>
                    </a:lnTo>
                    <a:lnTo>
                      <a:pt x="0" y="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6"/>
              <p:cNvSpPr/>
              <p:nvPr/>
            </p:nvSpPr>
            <p:spPr>
              <a:xfrm>
                <a:off x="6594225" y="3815133"/>
                <a:ext cx="16200" cy="34560"/>
              </a:xfrm>
              <a:custGeom>
                <a:avLst/>
                <a:gdLst/>
                <a:ahLst/>
                <a:cxnLst/>
                <a:rect l="l" t="t" r="r" b="b"/>
                <a:pathLst>
                  <a:path w="45" h="96" extrusionOk="0">
                    <a:moveTo>
                      <a:pt x="0" y="0"/>
                    </a:moveTo>
                    <a:lnTo>
                      <a:pt x="45" y="0"/>
                    </a:lnTo>
                    <a:lnTo>
                      <a:pt x="45" y="96"/>
                    </a:lnTo>
                    <a:lnTo>
                      <a:pt x="0" y="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6"/>
              <p:cNvSpPr/>
              <p:nvPr/>
            </p:nvSpPr>
            <p:spPr>
              <a:xfrm>
                <a:off x="6623385" y="3815133"/>
                <a:ext cx="16560" cy="34560"/>
              </a:xfrm>
              <a:custGeom>
                <a:avLst/>
                <a:gdLst/>
                <a:ahLst/>
                <a:cxnLst/>
                <a:rect l="l" t="t" r="r" b="b"/>
                <a:pathLst>
                  <a:path w="46" h="96" extrusionOk="0">
                    <a:moveTo>
                      <a:pt x="0" y="0"/>
                    </a:moveTo>
                    <a:lnTo>
                      <a:pt x="46" y="0"/>
                    </a:lnTo>
                    <a:lnTo>
                      <a:pt x="46" y="96"/>
                    </a:lnTo>
                    <a:lnTo>
                      <a:pt x="0" y="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" name="Google Shape;42;p6"/>
            <p:cNvSpPr/>
            <p:nvPr/>
          </p:nvSpPr>
          <p:spPr>
            <a:xfrm>
              <a:off x="3434197" y="5055003"/>
              <a:ext cx="1082029" cy="269484"/>
            </a:xfrm>
            <a:custGeom>
              <a:avLst/>
              <a:gdLst/>
              <a:ahLst/>
              <a:cxnLst/>
              <a:rect l="l" t="t" r="r" b="b"/>
              <a:pathLst>
                <a:path w="1586" h="395" extrusionOk="0">
                  <a:moveTo>
                    <a:pt x="1586" y="395"/>
                  </a:moveTo>
                  <a:lnTo>
                    <a:pt x="0" y="395"/>
                  </a:lnTo>
                  <a:lnTo>
                    <a:pt x="200" y="108"/>
                  </a:lnTo>
                  <a:cubicBezTo>
                    <a:pt x="247" y="40"/>
                    <a:pt x="325" y="0"/>
                    <a:pt x="407" y="0"/>
                  </a:cubicBezTo>
                  <a:lnTo>
                    <a:pt x="740" y="0"/>
                  </a:lnTo>
                  <a:cubicBezTo>
                    <a:pt x="808" y="0"/>
                    <a:pt x="874" y="28"/>
                    <a:pt x="921" y="77"/>
                  </a:cubicBezTo>
                  <a:cubicBezTo>
                    <a:pt x="945" y="101"/>
                    <a:pt x="974" y="121"/>
                    <a:pt x="1004" y="134"/>
                  </a:cubicBezTo>
                  <a:cubicBezTo>
                    <a:pt x="1035" y="147"/>
                    <a:pt x="1069" y="154"/>
                    <a:pt x="1103" y="154"/>
                  </a:cubicBezTo>
                  <a:lnTo>
                    <a:pt x="1296" y="154"/>
                  </a:lnTo>
                  <a:cubicBezTo>
                    <a:pt x="1385" y="154"/>
                    <a:pt x="1467" y="200"/>
                    <a:pt x="1513" y="275"/>
                  </a:cubicBezTo>
                  <a:lnTo>
                    <a:pt x="1586" y="39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6"/>
            <p:cNvSpPr/>
            <p:nvPr/>
          </p:nvSpPr>
          <p:spPr>
            <a:xfrm>
              <a:off x="3518794" y="5130732"/>
              <a:ext cx="850068" cy="193755"/>
            </a:xfrm>
            <a:custGeom>
              <a:avLst/>
              <a:gdLst/>
              <a:ahLst/>
              <a:cxnLst/>
              <a:rect l="l" t="t" r="r" b="b"/>
              <a:pathLst>
                <a:path w="1246" h="284" extrusionOk="0">
                  <a:moveTo>
                    <a:pt x="1242" y="284"/>
                  </a:moveTo>
                  <a:lnTo>
                    <a:pt x="0" y="284"/>
                  </a:lnTo>
                  <a:cubicBezTo>
                    <a:pt x="5" y="260"/>
                    <a:pt x="11" y="237"/>
                    <a:pt x="22" y="215"/>
                  </a:cubicBezTo>
                  <a:cubicBezTo>
                    <a:pt x="43" y="169"/>
                    <a:pt x="84" y="129"/>
                    <a:pt x="134" y="122"/>
                  </a:cubicBezTo>
                  <a:cubicBezTo>
                    <a:pt x="185" y="116"/>
                    <a:pt x="238" y="144"/>
                    <a:pt x="287" y="126"/>
                  </a:cubicBezTo>
                  <a:cubicBezTo>
                    <a:pt x="341" y="106"/>
                    <a:pt x="363" y="39"/>
                    <a:pt x="413" y="12"/>
                  </a:cubicBezTo>
                  <a:cubicBezTo>
                    <a:pt x="462" y="-14"/>
                    <a:pt x="521" y="5"/>
                    <a:pt x="570" y="30"/>
                  </a:cubicBezTo>
                  <a:cubicBezTo>
                    <a:pt x="618" y="55"/>
                    <a:pt x="666" y="87"/>
                    <a:pt x="721" y="89"/>
                  </a:cubicBezTo>
                  <a:cubicBezTo>
                    <a:pt x="781" y="92"/>
                    <a:pt x="842" y="57"/>
                    <a:pt x="898" y="77"/>
                  </a:cubicBezTo>
                  <a:cubicBezTo>
                    <a:pt x="939" y="92"/>
                    <a:pt x="968" y="132"/>
                    <a:pt x="1009" y="144"/>
                  </a:cubicBezTo>
                  <a:cubicBezTo>
                    <a:pt x="1052" y="156"/>
                    <a:pt x="1097" y="135"/>
                    <a:pt x="1141" y="140"/>
                  </a:cubicBezTo>
                  <a:cubicBezTo>
                    <a:pt x="1182" y="144"/>
                    <a:pt x="1220" y="171"/>
                    <a:pt x="1236" y="209"/>
                  </a:cubicBezTo>
                  <a:cubicBezTo>
                    <a:pt x="1247" y="232"/>
                    <a:pt x="1248" y="259"/>
                    <a:pt x="1242" y="284"/>
                  </a:cubicBezTo>
                  <a:close/>
                </a:path>
              </a:pathLst>
            </a:custGeom>
            <a:solidFill>
              <a:srgbClr val="158C6A">
                <a:alpha val="5000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4" name="Google Shape;44;p6"/>
            <p:cNvGrpSpPr/>
            <p:nvPr/>
          </p:nvGrpSpPr>
          <p:grpSpPr>
            <a:xfrm>
              <a:off x="3866035" y="5094564"/>
              <a:ext cx="180793" cy="229914"/>
              <a:chOff x="6589545" y="3902973"/>
              <a:chExt cx="95400" cy="121320"/>
            </a:xfrm>
          </p:grpSpPr>
          <p:sp>
            <p:nvSpPr>
              <p:cNvPr id="45" name="Google Shape;45;p6"/>
              <p:cNvSpPr/>
              <p:nvPr/>
            </p:nvSpPr>
            <p:spPr>
              <a:xfrm>
                <a:off x="6589545" y="3902973"/>
                <a:ext cx="95400" cy="90720"/>
              </a:xfrm>
              <a:custGeom>
                <a:avLst/>
                <a:gdLst/>
                <a:ahLst/>
                <a:cxnLst/>
                <a:rect l="l" t="t" r="r" b="b"/>
                <a:pathLst>
                  <a:path w="265" h="252" extrusionOk="0">
                    <a:moveTo>
                      <a:pt x="64" y="252"/>
                    </a:moveTo>
                    <a:lnTo>
                      <a:pt x="265" y="252"/>
                    </a:lnTo>
                    <a:lnTo>
                      <a:pt x="201" y="0"/>
                    </a:lnTo>
                    <a:lnTo>
                      <a:pt x="0" y="0"/>
                    </a:lnTo>
                    <a:lnTo>
                      <a:pt x="64" y="25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6"/>
              <p:cNvSpPr/>
              <p:nvPr/>
            </p:nvSpPr>
            <p:spPr>
              <a:xfrm>
                <a:off x="6593865" y="3902973"/>
                <a:ext cx="90000" cy="86760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41" extrusionOk="0">
                    <a:moveTo>
                      <a:pt x="60" y="241"/>
                    </a:moveTo>
                    <a:lnTo>
                      <a:pt x="250" y="241"/>
                    </a:lnTo>
                    <a:lnTo>
                      <a:pt x="189" y="0"/>
                    </a:lnTo>
                    <a:lnTo>
                      <a:pt x="0" y="0"/>
                    </a:lnTo>
                    <a:lnTo>
                      <a:pt x="60" y="24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1750" rIns="90000" bIns="417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6"/>
              <p:cNvSpPr/>
              <p:nvPr/>
            </p:nvSpPr>
            <p:spPr>
              <a:xfrm>
                <a:off x="665074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6"/>
              <p:cNvSpPr/>
              <p:nvPr/>
            </p:nvSpPr>
            <p:spPr>
              <a:xfrm>
                <a:off x="662986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6"/>
              <p:cNvSpPr/>
              <p:nvPr/>
            </p:nvSpPr>
            <p:spPr>
              <a:xfrm>
                <a:off x="660898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6"/>
              <p:cNvSpPr/>
              <p:nvPr/>
            </p:nvSpPr>
            <p:spPr>
              <a:xfrm>
                <a:off x="6657585" y="3963093"/>
                <a:ext cx="1764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49" h="56" extrusionOk="0">
                    <a:moveTo>
                      <a:pt x="13" y="56"/>
                    </a:moveTo>
                    <a:lnTo>
                      <a:pt x="49" y="56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13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6"/>
              <p:cNvSpPr/>
              <p:nvPr/>
            </p:nvSpPr>
            <p:spPr>
              <a:xfrm>
                <a:off x="6636705" y="3963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6"/>
              <p:cNvSpPr/>
              <p:nvPr/>
            </p:nvSpPr>
            <p:spPr>
              <a:xfrm>
                <a:off x="6615825" y="3963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6"/>
              <p:cNvSpPr/>
              <p:nvPr/>
            </p:nvSpPr>
            <p:spPr>
              <a:xfrm>
                <a:off x="664390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6"/>
              <p:cNvSpPr/>
              <p:nvPr/>
            </p:nvSpPr>
            <p:spPr>
              <a:xfrm>
                <a:off x="662302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6"/>
              <p:cNvSpPr/>
              <p:nvPr/>
            </p:nvSpPr>
            <p:spPr>
              <a:xfrm>
                <a:off x="660214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6"/>
              <p:cNvSpPr/>
              <p:nvPr/>
            </p:nvSpPr>
            <p:spPr>
              <a:xfrm>
                <a:off x="6658305" y="3993693"/>
                <a:ext cx="252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" h="85" extrusionOk="0">
                    <a:moveTo>
                      <a:pt x="0" y="0"/>
                    </a:moveTo>
                    <a:lnTo>
                      <a:pt x="7" y="0"/>
                    </a:lnTo>
                    <a:lnTo>
                      <a:pt x="7" y="85"/>
                    </a:lnTo>
                    <a:lnTo>
                      <a:pt x="0" y="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6"/>
              <p:cNvSpPr/>
              <p:nvPr/>
            </p:nvSpPr>
            <p:spPr>
              <a:xfrm>
                <a:off x="6630945" y="3993693"/>
                <a:ext cx="252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" h="85" extrusionOk="0">
                    <a:moveTo>
                      <a:pt x="0" y="0"/>
                    </a:moveTo>
                    <a:lnTo>
                      <a:pt x="7" y="0"/>
                    </a:lnTo>
                    <a:lnTo>
                      <a:pt x="7" y="85"/>
                    </a:lnTo>
                    <a:lnTo>
                      <a:pt x="0" y="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8" name="Google Shape;58;p6"/>
            <p:cNvGrpSpPr/>
            <p:nvPr/>
          </p:nvGrpSpPr>
          <p:grpSpPr>
            <a:xfrm>
              <a:off x="3679785" y="5094564"/>
              <a:ext cx="180110" cy="229914"/>
              <a:chOff x="6491265" y="3902973"/>
              <a:chExt cx="95040" cy="121320"/>
            </a:xfrm>
          </p:grpSpPr>
          <p:sp>
            <p:nvSpPr>
              <p:cNvPr id="59" name="Google Shape;59;p6"/>
              <p:cNvSpPr/>
              <p:nvPr/>
            </p:nvSpPr>
            <p:spPr>
              <a:xfrm>
                <a:off x="6491265" y="3902973"/>
                <a:ext cx="95040" cy="90720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52" extrusionOk="0">
                    <a:moveTo>
                      <a:pt x="63" y="252"/>
                    </a:moveTo>
                    <a:lnTo>
                      <a:pt x="264" y="252"/>
                    </a:lnTo>
                    <a:lnTo>
                      <a:pt x="201" y="0"/>
                    </a:lnTo>
                    <a:lnTo>
                      <a:pt x="0" y="0"/>
                    </a:lnTo>
                    <a:lnTo>
                      <a:pt x="63" y="25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6"/>
              <p:cNvSpPr/>
              <p:nvPr/>
            </p:nvSpPr>
            <p:spPr>
              <a:xfrm>
                <a:off x="6495585" y="3902973"/>
                <a:ext cx="89640" cy="86760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41" extrusionOk="0">
                    <a:moveTo>
                      <a:pt x="60" y="241"/>
                    </a:moveTo>
                    <a:lnTo>
                      <a:pt x="249" y="241"/>
                    </a:lnTo>
                    <a:lnTo>
                      <a:pt x="189" y="0"/>
                    </a:lnTo>
                    <a:lnTo>
                      <a:pt x="0" y="0"/>
                    </a:lnTo>
                    <a:lnTo>
                      <a:pt x="60" y="24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1750" rIns="90000" bIns="417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6"/>
              <p:cNvSpPr/>
              <p:nvPr/>
            </p:nvSpPr>
            <p:spPr>
              <a:xfrm>
                <a:off x="655210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6"/>
              <p:cNvSpPr/>
              <p:nvPr/>
            </p:nvSpPr>
            <p:spPr>
              <a:xfrm>
                <a:off x="6531585" y="3936093"/>
                <a:ext cx="1764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49" h="56" extrusionOk="0">
                    <a:moveTo>
                      <a:pt x="14" y="56"/>
                    </a:moveTo>
                    <a:lnTo>
                      <a:pt x="49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6"/>
              <p:cNvSpPr/>
              <p:nvPr/>
            </p:nvSpPr>
            <p:spPr>
              <a:xfrm>
                <a:off x="651070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6"/>
              <p:cNvSpPr/>
              <p:nvPr/>
            </p:nvSpPr>
            <p:spPr>
              <a:xfrm>
                <a:off x="6558945" y="3963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6"/>
              <p:cNvSpPr/>
              <p:nvPr/>
            </p:nvSpPr>
            <p:spPr>
              <a:xfrm>
                <a:off x="6538065" y="3963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6"/>
              <p:cNvSpPr/>
              <p:nvPr/>
            </p:nvSpPr>
            <p:spPr>
              <a:xfrm>
                <a:off x="6517545" y="3963093"/>
                <a:ext cx="1764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49" h="56" extrusionOk="0">
                    <a:moveTo>
                      <a:pt x="14" y="56"/>
                    </a:moveTo>
                    <a:lnTo>
                      <a:pt x="49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6"/>
              <p:cNvSpPr/>
              <p:nvPr/>
            </p:nvSpPr>
            <p:spPr>
              <a:xfrm>
                <a:off x="6545625" y="3909093"/>
                <a:ext cx="1764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49" h="56" extrusionOk="0">
                    <a:moveTo>
                      <a:pt x="13" y="56"/>
                    </a:moveTo>
                    <a:lnTo>
                      <a:pt x="49" y="56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13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6"/>
              <p:cNvSpPr/>
              <p:nvPr/>
            </p:nvSpPr>
            <p:spPr>
              <a:xfrm>
                <a:off x="652474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6"/>
              <p:cNvSpPr/>
              <p:nvPr/>
            </p:nvSpPr>
            <p:spPr>
              <a:xfrm>
                <a:off x="650386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6"/>
              <p:cNvSpPr/>
              <p:nvPr/>
            </p:nvSpPr>
            <p:spPr>
              <a:xfrm>
                <a:off x="6560025" y="3993693"/>
                <a:ext cx="216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6" h="85" extrusionOk="0">
                    <a:moveTo>
                      <a:pt x="0" y="0"/>
                    </a:moveTo>
                    <a:lnTo>
                      <a:pt x="6" y="0"/>
                    </a:lnTo>
                    <a:lnTo>
                      <a:pt x="6" y="85"/>
                    </a:lnTo>
                    <a:lnTo>
                      <a:pt x="0" y="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6"/>
              <p:cNvSpPr/>
              <p:nvPr/>
            </p:nvSpPr>
            <p:spPr>
              <a:xfrm>
                <a:off x="6532665" y="3993693"/>
                <a:ext cx="252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" h="85" extrusionOk="0">
                    <a:moveTo>
                      <a:pt x="0" y="0"/>
                    </a:moveTo>
                    <a:lnTo>
                      <a:pt x="7" y="0"/>
                    </a:lnTo>
                    <a:lnTo>
                      <a:pt x="7" y="85"/>
                    </a:lnTo>
                    <a:lnTo>
                      <a:pt x="0" y="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2" name="Google Shape;72;p6"/>
          <p:cNvGrpSpPr/>
          <p:nvPr/>
        </p:nvGrpSpPr>
        <p:grpSpPr>
          <a:xfrm>
            <a:off x="-107794" y="3363578"/>
            <a:ext cx="2290933" cy="1806211"/>
            <a:chOff x="-107794" y="3363578"/>
            <a:chExt cx="2290933" cy="1806211"/>
          </a:xfrm>
        </p:grpSpPr>
        <p:sp>
          <p:nvSpPr>
            <p:cNvPr id="73" name="Google Shape;73;p6"/>
            <p:cNvSpPr/>
            <p:nvPr/>
          </p:nvSpPr>
          <p:spPr>
            <a:xfrm>
              <a:off x="-107794" y="4932606"/>
              <a:ext cx="2290933" cy="237183"/>
            </a:xfrm>
            <a:custGeom>
              <a:avLst/>
              <a:gdLst/>
              <a:ahLst/>
              <a:cxnLst/>
              <a:rect l="l" t="t" r="r" b="b"/>
              <a:pathLst>
                <a:path w="2492" h="258" extrusionOk="0">
                  <a:moveTo>
                    <a:pt x="2492" y="258"/>
                  </a:moveTo>
                  <a:lnTo>
                    <a:pt x="0" y="258"/>
                  </a:lnTo>
                  <a:cubicBezTo>
                    <a:pt x="18" y="229"/>
                    <a:pt x="35" y="200"/>
                    <a:pt x="53" y="171"/>
                  </a:cubicBezTo>
                  <a:cubicBezTo>
                    <a:pt x="106" y="86"/>
                    <a:pt x="190" y="2"/>
                    <a:pt x="290" y="12"/>
                  </a:cubicBezTo>
                  <a:cubicBezTo>
                    <a:pt x="349" y="19"/>
                    <a:pt x="401" y="58"/>
                    <a:pt x="460" y="64"/>
                  </a:cubicBezTo>
                  <a:cubicBezTo>
                    <a:pt x="542" y="73"/>
                    <a:pt x="617" y="17"/>
                    <a:pt x="699" y="9"/>
                  </a:cubicBezTo>
                  <a:cubicBezTo>
                    <a:pt x="822" y="-3"/>
                    <a:pt x="935" y="94"/>
                    <a:pt x="1059" y="86"/>
                  </a:cubicBezTo>
                  <a:cubicBezTo>
                    <a:pt x="1179" y="78"/>
                    <a:pt x="1291" y="-29"/>
                    <a:pt x="1406" y="7"/>
                  </a:cubicBezTo>
                  <a:cubicBezTo>
                    <a:pt x="1464" y="25"/>
                    <a:pt x="1505" y="76"/>
                    <a:pt x="1558" y="107"/>
                  </a:cubicBezTo>
                  <a:cubicBezTo>
                    <a:pt x="1621" y="143"/>
                    <a:pt x="1695" y="148"/>
                    <a:pt x="1767" y="152"/>
                  </a:cubicBezTo>
                  <a:cubicBezTo>
                    <a:pt x="1927" y="160"/>
                    <a:pt x="2087" y="165"/>
                    <a:pt x="2246" y="167"/>
                  </a:cubicBezTo>
                  <a:cubicBezTo>
                    <a:pt x="2302" y="167"/>
                    <a:pt x="2358" y="168"/>
                    <a:pt x="2410" y="189"/>
                  </a:cubicBezTo>
                  <a:cubicBezTo>
                    <a:pt x="2443" y="202"/>
                    <a:pt x="2474" y="227"/>
                    <a:pt x="2492" y="2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" name="Google Shape;74;p6"/>
            <p:cNvGrpSpPr/>
            <p:nvPr/>
          </p:nvGrpSpPr>
          <p:grpSpPr>
            <a:xfrm>
              <a:off x="647037" y="4695934"/>
              <a:ext cx="91930" cy="321754"/>
              <a:chOff x="7656585" y="4294293"/>
              <a:chExt cx="36000" cy="126000"/>
            </a:xfrm>
          </p:grpSpPr>
          <p:sp>
            <p:nvSpPr>
              <p:cNvPr id="75" name="Google Shape;75;p6"/>
              <p:cNvSpPr/>
              <p:nvPr/>
            </p:nvSpPr>
            <p:spPr>
              <a:xfrm>
                <a:off x="7656585" y="4294293"/>
                <a:ext cx="36000" cy="74880"/>
              </a:xfrm>
              <a:custGeom>
                <a:avLst/>
                <a:gdLst/>
                <a:ahLst/>
                <a:cxnLst/>
                <a:rect l="l" t="t" r="r" b="b"/>
                <a:pathLst>
                  <a:path w="100" h="208" extrusionOk="0">
                    <a:moveTo>
                      <a:pt x="92" y="102"/>
                    </a:moveTo>
                    <a:lnTo>
                      <a:pt x="49" y="0"/>
                    </a:lnTo>
                    <a:lnTo>
                      <a:pt x="7" y="102"/>
                    </a:lnTo>
                    <a:cubicBezTo>
                      <a:pt x="-5" y="130"/>
                      <a:pt x="-3" y="162"/>
                      <a:pt x="14" y="188"/>
                    </a:cubicBezTo>
                    <a:lnTo>
                      <a:pt x="14" y="188"/>
                    </a:lnTo>
                    <a:cubicBezTo>
                      <a:pt x="30" y="214"/>
                      <a:pt x="68" y="214"/>
                      <a:pt x="85" y="188"/>
                    </a:cubicBezTo>
                    <a:lnTo>
                      <a:pt x="85" y="188"/>
                    </a:lnTo>
                    <a:cubicBezTo>
                      <a:pt x="102" y="162"/>
                      <a:pt x="104" y="130"/>
                      <a:pt x="92" y="1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29875" rIns="90000" bIns="29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6"/>
              <p:cNvSpPr/>
              <p:nvPr/>
            </p:nvSpPr>
            <p:spPr>
              <a:xfrm>
                <a:off x="7673505" y="4337133"/>
                <a:ext cx="1440" cy="83160"/>
              </a:xfrm>
              <a:custGeom>
                <a:avLst/>
                <a:gdLst/>
                <a:ahLst/>
                <a:cxnLst/>
                <a:rect l="l" t="t" r="r" b="b"/>
                <a:pathLst>
                  <a:path w="4" h="231" extrusionOk="0">
                    <a:moveTo>
                      <a:pt x="0" y="0"/>
                    </a:moveTo>
                    <a:lnTo>
                      <a:pt x="4" y="0"/>
                    </a:lnTo>
                    <a:lnTo>
                      <a:pt x="4" y="231"/>
                    </a:lnTo>
                    <a:lnTo>
                      <a:pt x="0" y="2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8150" rIns="90000" bIns="381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7" name="Google Shape;77;p6"/>
            <p:cNvGrpSpPr/>
            <p:nvPr/>
          </p:nvGrpSpPr>
          <p:grpSpPr>
            <a:xfrm>
              <a:off x="760110" y="4604004"/>
              <a:ext cx="132379" cy="460567"/>
              <a:chOff x="7700865" y="4258293"/>
              <a:chExt cx="51840" cy="180360"/>
            </a:xfrm>
          </p:grpSpPr>
          <p:sp>
            <p:nvSpPr>
              <p:cNvPr id="78" name="Google Shape;78;p6"/>
              <p:cNvSpPr/>
              <p:nvPr/>
            </p:nvSpPr>
            <p:spPr>
              <a:xfrm>
                <a:off x="7700865" y="4258293"/>
                <a:ext cx="51840" cy="106920"/>
              </a:xfrm>
              <a:custGeom>
                <a:avLst/>
                <a:gdLst/>
                <a:ahLst/>
                <a:cxnLst/>
                <a:rect l="l" t="t" r="r" b="b"/>
                <a:pathLst>
                  <a:path w="144" h="297" extrusionOk="0">
                    <a:moveTo>
                      <a:pt x="133" y="146"/>
                    </a:moveTo>
                    <a:lnTo>
                      <a:pt x="71" y="0"/>
                    </a:lnTo>
                    <a:lnTo>
                      <a:pt x="10" y="146"/>
                    </a:lnTo>
                    <a:cubicBezTo>
                      <a:pt x="-7" y="186"/>
                      <a:pt x="-3" y="232"/>
                      <a:pt x="20" y="269"/>
                    </a:cubicBezTo>
                    <a:lnTo>
                      <a:pt x="20" y="269"/>
                    </a:lnTo>
                    <a:cubicBezTo>
                      <a:pt x="44" y="306"/>
                      <a:pt x="99" y="306"/>
                      <a:pt x="122" y="269"/>
                    </a:cubicBezTo>
                    <a:lnTo>
                      <a:pt x="122" y="269"/>
                    </a:lnTo>
                    <a:cubicBezTo>
                      <a:pt x="146" y="232"/>
                      <a:pt x="150" y="186"/>
                      <a:pt x="133" y="14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6"/>
              <p:cNvSpPr/>
              <p:nvPr/>
            </p:nvSpPr>
            <p:spPr>
              <a:xfrm>
                <a:off x="7725345" y="4319493"/>
                <a:ext cx="2160" cy="119160"/>
              </a:xfrm>
              <a:custGeom>
                <a:avLst/>
                <a:gdLst/>
                <a:ahLst/>
                <a:cxnLst/>
                <a:rect l="l" t="t" r="r" b="b"/>
                <a:pathLst>
                  <a:path w="6" h="331" extrusionOk="0">
                    <a:moveTo>
                      <a:pt x="0" y="0"/>
                    </a:moveTo>
                    <a:lnTo>
                      <a:pt x="6" y="0"/>
                    </a:lnTo>
                    <a:lnTo>
                      <a:pt x="6" y="331"/>
                    </a:lnTo>
                    <a:lnTo>
                      <a:pt x="0" y="3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0" name="Google Shape;80;p6"/>
            <p:cNvGrpSpPr/>
            <p:nvPr/>
          </p:nvGrpSpPr>
          <p:grpSpPr>
            <a:xfrm>
              <a:off x="36155" y="3363578"/>
              <a:ext cx="679386" cy="1712716"/>
              <a:chOff x="7507545" y="2268573"/>
              <a:chExt cx="266040" cy="670680"/>
            </a:xfrm>
          </p:grpSpPr>
          <p:sp>
            <p:nvSpPr>
              <p:cNvPr id="81" name="Google Shape;81;p6"/>
              <p:cNvSpPr/>
              <p:nvPr/>
            </p:nvSpPr>
            <p:spPr>
              <a:xfrm>
                <a:off x="7583865" y="2442813"/>
                <a:ext cx="28440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79" h="79" extrusionOk="0">
                    <a:moveTo>
                      <a:pt x="0" y="39"/>
                    </a:moveTo>
                    <a:cubicBezTo>
                      <a:pt x="0" y="61"/>
                      <a:pt x="18" y="79"/>
                      <a:pt x="39" y="79"/>
                    </a:cubicBezTo>
                    <a:cubicBezTo>
                      <a:pt x="61" y="79"/>
                      <a:pt x="79" y="61"/>
                      <a:pt x="79" y="39"/>
                    </a:cubicBezTo>
                    <a:cubicBezTo>
                      <a:pt x="79" y="18"/>
                      <a:pt x="61" y="0"/>
                      <a:pt x="39" y="0"/>
                    </a:cubicBezTo>
                    <a:cubicBezTo>
                      <a:pt x="18" y="0"/>
                      <a:pt x="0" y="18"/>
                      <a:pt x="0" y="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6"/>
              <p:cNvSpPr/>
              <p:nvPr/>
            </p:nvSpPr>
            <p:spPr>
              <a:xfrm>
                <a:off x="7597905" y="2442813"/>
                <a:ext cx="42480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18" h="79" extrusionOk="0">
                    <a:moveTo>
                      <a:pt x="0" y="0"/>
                    </a:moveTo>
                    <a:lnTo>
                      <a:pt x="118" y="0"/>
                    </a:lnTo>
                    <a:lnTo>
                      <a:pt x="118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6"/>
              <p:cNvSpPr/>
              <p:nvPr/>
            </p:nvSpPr>
            <p:spPr>
              <a:xfrm>
                <a:off x="7626345" y="2442813"/>
                <a:ext cx="28440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79" h="79" extrusionOk="0">
                    <a:moveTo>
                      <a:pt x="0" y="39"/>
                    </a:moveTo>
                    <a:cubicBezTo>
                      <a:pt x="0" y="61"/>
                      <a:pt x="18" y="79"/>
                      <a:pt x="39" y="79"/>
                    </a:cubicBezTo>
                    <a:cubicBezTo>
                      <a:pt x="61" y="79"/>
                      <a:pt x="79" y="61"/>
                      <a:pt x="79" y="39"/>
                    </a:cubicBezTo>
                    <a:cubicBezTo>
                      <a:pt x="79" y="18"/>
                      <a:pt x="61" y="0"/>
                      <a:pt x="39" y="0"/>
                    </a:cubicBezTo>
                    <a:cubicBezTo>
                      <a:pt x="18" y="0"/>
                      <a:pt x="0" y="18"/>
                      <a:pt x="0" y="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6"/>
              <p:cNvSpPr/>
              <p:nvPr/>
            </p:nvSpPr>
            <p:spPr>
              <a:xfrm>
                <a:off x="7596105" y="2468732"/>
                <a:ext cx="46440" cy="470520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307" extrusionOk="0">
                    <a:moveTo>
                      <a:pt x="129" y="1307"/>
                    </a:moveTo>
                    <a:lnTo>
                      <a:pt x="0" y="1307"/>
                    </a:lnTo>
                    <a:lnTo>
                      <a:pt x="30" y="0"/>
                    </a:lnTo>
                    <a:lnTo>
                      <a:pt x="99" y="0"/>
                    </a:lnTo>
                    <a:lnTo>
                      <a:pt x="129" y="130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6"/>
              <p:cNvSpPr/>
              <p:nvPr/>
            </p:nvSpPr>
            <p:spPr>
              <a:xfrm>
                <a:off x="7614465" y="2268573"/>
                <a:ext cx="25920" cy="188280"/>
              </a:xfrm>
              <a:custGeom>
                <a:avLst/>
                <a:gdLst/>
                <a:ahLst/>
                <a:cxnLst/>
                <a:rect l="l" t="t" r="r" b="b"/>
                <a:pathLst>
                  <a:path w="72" h="523" extrusionOk="0">
                    <a:moveTo>
                      <a:pt x="72" y="523"/>
                    </a:moveTo>
                    <a:lnTo>
                      <a:pt x="72" y="0"/>
                    </a:lnTo>
                    <a:lnTo>
                      <a:pt x="0" y="280"/>
                    </a:lnTo>
                    <a:lnTo>
                      <a:pt x="72" y="52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7507545" y="2456853"/>
                <a:ext cx="132840" cy="1332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370" extrusionOk="0">
                    <a:moveTo>
                      <a:pt x="369" y="0"/>
                    </a:moveTo>
                    <a:lnTo>
                      <a:pt x="0" y="370"/>
                    </a:lnTo>
                    <a:lnTo>
                      <a:pt x="249" y="223"/>
                    </a:lnTo>
                    <a:lnTo>
                      <a:pt x="3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6"/>
              <p:cNvSpPr/>
              <p:nvPr/>
            </p:nvSpPr>
            <p:spPr>
              <a:xfrm>
                <a:off x="7640385" y="2456853"/>
                <a:ext cx="133200" cy="13320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70" extrusionOk="0">
                    <a:moveTo>
                      <a:pt x="370" y="370"/>
                    </a:moveTo>
                    <a:lnTo>
                      <a:pt x="0" y="0"/>
                    </a:lnTo>
                    <a:lnTo>
                      <a:pt x="249" y="147"/>
                    </a:lnTo>
                    <a:lnTo>
                      <a:pt x="370" y="3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8" name="Google Shape;88;p6"/>
          <p:cNvGrpSpPr/>
          <p:nvPr/>
        </p:nvGrpSpPr>
        <p:grpSpPr>
          <a:xfrm>
            <a:off x="179103" y="174837"/>
            <a:ext cx="7982995" cy="519941"/>
            <a:chOff x="179103" y="174837"/>
            <a:chExt cx="7982995" cy="519941"/>
          </a:xfrm>
        </p:grpSpPr>
        <p:sp>
          <p:nvSpPr>
            <p:cNvPr id="89" name="Google Shape;89;p6"/>
            <p:cNvSpPr/>
            <p:nvPr/>
          </p:nvSpPr>
          <p:spPr>
            <a:xfrm>
              <a:off x="633240" y="217219"/>
              <a:ext cx="614109" cy="167317"/>
            </a:xfrm>
            <a:custGeom>
              <a:avLst/>
              <a:gdLst/>
              <a:ahLst/>
              <a:cxnLst/>
              <a:rect l="l" t="t" r="r" b="b"/>
              <a:pathLst>
                <a:path w="668" h="182" extrusionOk="0">
                  <a:moveTo>
                    <a:pt x="576" y="90"/>
                  </a:moveTo>
                  <a:cubicBezTo>
                    <a:pt x="562" y="90"/>
                    <a:pt x="549" y="93"/>
                    <a:pt x="537" y="99"/>
                  </a:cubicBezTo>
                  <a:cubicBezTo>
                    <a:pt x="529" y="43"/>
                    <a:pt x="482" y="0"/>
                    <a:pt x="424" y="0"/>
                  </a:cubicBezTo>
                  <a:cubicBezTo>
                    <a:pt x="376" y="0"/>
                    <a:pt x="335" y="30"/>
                    <a:pt x="318" y="72"/>
                  </a:cubicBezTo>
                  <a:cubicBezTo>
                    <a:pt x="302" y="38"/>
                    <a:pt x="267" y="14"/>
                    <a:pt x="227" y="14"/>
                  </a:cubicBezTo>
                  <a:cubicBezTo>
                    <a:pt x="171" y="14"/>
                    <a:pt x="126" y="59"/>
                    <a:pt x="126" y="114"/>
                  </a:cubicBezTo>
                  <a:cubicBezTo>
                    <a:pt x="126" y="116"/>
                    <a:pt x="126" y="117"/>
                    <a:pt x="126" y="119"/>
                  </a:cubicBezTo>
                  <a:cubicBezTo>
                    <a:pt x="113" y="109"/>
                    <a:pt x="97" y="103"/>
                    <a:pt x="79" y="103"/>
                  </a:cubicBezTo>
                  <a:cubicBezTo>
                    <a:pt x="36" y="103"/>
                    <a:pt x="0" y="139"/>
                    <a:pt x="0" y="182"/>
                  </a:cubicBezTo>
                  <a:lnTo>
                    <a:pt x="668" y="182"/>
                  </a:lnTo>
                  <a:cubicBezTo>
                    <a:pt x="668" y="131"/>
                    <a:pt x="627" y="90"/>
                    <a:pt x="576" y="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20500" rIns="90000" bIns="205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7547989" y="174837"/>
              <a:ext cx="614109" cy="167317"/>
            </a:xfrm>
            <a:custGeom>
              <a:avLst/>
              <a:gdLst/>
              <a:ahLst/>
              <a:cxnLst/>
              <a:rect l="l" t="t" r="r" b="b"/>
              <a:pathLst>
                <a:path w="668" h="182" extrusionOk="0">
                  <a:moveTo>
                    <a:pt x="575" y="90"/>
                  </a:moveTo>
                  <a:cubicBezTo>
                    <a:pt x="561" y="90"/>
                    <a:pt x="548" y="93"/>
                    <a:pt x="537" y="98"/>
                  </a:cubicBezTo>
                  <a:cubicBezTo>
                    <a:pt x="529" y="43"/>
                    <a:pt x="481" y="0"/>
                    <a:pt x="424" y="0"/>
                  </a:cubicBezTo>
                  <a:cubicBezTo>
                    <a:pt x="375" y="0"/>
                    <a:pt x="334" y="30"/>
                    <a:pt x="317" y="72"/>
                  </a:cubicBezTo>
                  <a:cubicBezTo>
                    <a:pt x="301" y="37"/>
                    <a:pt x="267" y="13"/>
                    <a:pt x="226" y="13"/>
                  </a:cubicBezTo>
                  <a:cubicBezTo>
                    <a:pt x="170" y="13"/>
                    <a:pt x="125" y="58"/>
                    <a:pt x="125" y="114"/>
                  </a:cubicBezTo>
                  <a:cubicBezTo>
                    <a:pt x="125" y="116"/>
                    <a:pt x="125" y="117"/>
                    <a:pt x="125" y="119"/>
                  </a:cubicBezTo>
                  <a:cubicBezTo>
                    <a:pt x="112" y="109"/>
                    <a:pt x="96" y="103"/>
                    <a:pt x="79" y="103"/>
                  </a:cubicBezTo>
                  <a:cubicBezTo>
                    <a:pt x="35" y="103"/>
                    <a:pt x="0" y="138"/>
                    <a:pt x="0" y="182"/>
                  </a:cubicBezTo>
                  <a:lnTo>
                    <a:pt x="668" y="182"/>
                  </a:lnTo>
                  <a:cubicBezTo>
                    <a:pt x="668" y="131"/>
                    <a:pt x="626" y="90"/>
                    <a:pt x="575" y="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20500" rIns="90000" bIns="205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179103" y="570669"/>
              <a:ext cx="454147" cy="124109"/>
            </a:xfrm>
            <a:custGeom>
              <a:avLst/>
              <a:gdLst/>
              <a:ahLst/>
              <a:cxnLst/>
              <a:rect l="l" t="t" r="r" b="b"/>
              <a:pathLst>
                <a:path w="494" h="135" extrusionOk="0">
                  <a:moveTo>
                    <a:pt x="426" y="67"/>
                  </a:moveTo>
                  <a:cubicBezTo>
                    <a:pt x="416" y="67"/>
                    <a:pt x="406" y="69"/>
                    <a:pt x="397" y="73"/>
                  </a:cubicBezTo>
                  <a:cubicBezTo>
                    <a:pt x="391" y="32"/>
                    <a:pt x="356" y="0"/>
                    <a:pt x="314" y="0"/>
                  </a:cubicBezTo>
                  <a:cubicBezTo>
                    <a:pt x="278" y="0"/>
                    <a:pt x="247" y="22"/>
                    <a:pt x="235" y="54"/>
                  </a:cubicBezTo>
                  <a:cubicBezTo>
                    <a:pt x="223" y="28"/>
                    <a:pt x="197" y="10"/>
                    <a:pt x="167" y="10"/>
                  </a:cubicBezTo>
                  <a:cubicBezTo>
                    <a:pt x="126" y="10"/>
                    <a:pt x="93" y="44"/>
                    <a:pt x="93" y="85"/>
                  </a:cubicBezTo>
                  <a:cubicBezTo>
                    <a:pt x="93" y="86"/>
                    <a:pt x="93" y="87"/>
                    <a:pt x="93" y="88"/>
                  </a:cubicBezTo>
                  <a:cubicBezTo>
                    <a:pt x="83" y="81"/>
                    <a:pt x="71" y="77"/>
                    <a:pt x="58" y="77"/>
                  </a:cubicBezTo>
                  <a:cubicBezTo>
                    <a:pt x="26" y="77"/>
                    <a:pt x="0" y="103"/>
                    <a:pt x="0" y="135"/>
                  </a:cubicBezTo>
                  <a:lnTo>
                    <a:pt x="494" y="135"/>
                  </a:lnTo>
                  <a:cubicBezTo>
                    <a:pt x="494" y="97"/>
                    <a:pt x="464" y="67"/>
                    <a:pt x="426" y="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3600" rIns="90000" bIns="36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7"/>
          <p:cNvSpPr txBox="1">
            <a:spLocks noGrp="1"/>
          </p:cNvSpPr>
          <p:nvPr>
            <p:ph type="title"/>
          </p:nvPr>
        </p:nvSpPr>
        <p:spPr>
          <a:xfrm>
            <a:off x="713225" y="878850"/>
            <a:ext cx="3744900" cy="102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7"/>
          <p:cNvSpPr txBox="1">
            <a:spLocks noGrp="1"/>
          </p:cNvSpPr>
          <p:nvPr>
            <p:ph type="subTitle" idx="1"/>
          </p:nvPr>
        </p:nvSpPr>
        <p:spPr>
          <a:xfrm>
            <a:off x="713225" y="1966350"/>
            <a:ext cx="42021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/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AutoNum type="alphaLcPeriod"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AutoNum type="romanLcPeriod"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AutoNum type="arabicPeriod"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AutoNum type="alphaLcPeriod"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AutoNum type="romanLcPeriod"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AutoNum type="arabicPeriod"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AutoNum type="alphaLcPeriod"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95" name="Google Shape;95;p7"/>
          <p:cNvSpPr>
            <a:spLocks noGrp="1"/>
          </p:cNvSpPr>
          <p:nvPr>
            <p:ph type="pic" idx="2"/>
          </p:nvPr>
        </p:nvSpPr>
        <p:spPr>
          <a:xfrm>
            <a:off x="5643775" y="1051550"/>
            <a:ext cx="2787000" cy="30405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96" name="Google Shape;96;p7"/>
          <p:cNvGrpSpPr/>
          <p:nvPr/>
        </p:nvGrpSpPr>
        <p:grpSpPr>
          <a:xfrm>
            <a:off x="198031" y="222218"/>
            <a:ext cx="8830254" cy="692847"/>
            <a:chOff x="-1124436" y="1098521"/>
            <a:chExt cx="10183663" cy="799039"/>
          </a:xfrm>
        </p:grpSpPr>
        <p:sp>
          <p:nvSpPr>
            <p:cNvPr id="97" name="Google Shape;97;p7"/>
            <p:cNvSpPr/>
            <p:nvPr/>
          </p:nvSpPr>
          <p:spPr>
            <a:xfrm>
              <a:off x="836696" y="1306308"/>
              <a:ext cx="603077" cy="158124"/>
            </a:xfrm>
            <a:custGeom>
              <a:avLst/>
              <a:gdLst/>
              <a:ahLst/>
              <a:cxnLst/>
              <a:rect l="l" t="t" r="r" b="b"/>
              <a:pathLst>
                <a:path w="656" h="172" extrusionOk="0">
                  <a:moveTo>
                    <a:pt x="614" y="85"/>
                  </a:moveTo>
                  <a:cubicBezTo>
                    <a:pt x="601" y="85"/>
                    <a:pt x="586" y="88"/>
                    <a:pt x="571" y="93"/>
                  </a:cubicBezTo>
                  <a:cubicBezTo>
                    <a:pt x="606" y="41"/>
                    <a:pt x="594" y="0"/>
                    <a:pt x="540" y="0"/>
                  </a:cubicBezTo>
                  <a:cubicBezTo>
                    <a:pt x="494" y="0"/>
                    <a:pt x="432" y="28"/>
                    <a:pt x="384" y="68"/>
                  </a:cubicBezTo>
                  <a:cubicBezTo>
                    <a:pt x="396" y="36"/>
                    <a:pt x="381" y="13"/>
                    <a:pt x="343" y="13"/>
                  </a:cubicBezTo>
                  <a:cubicBezTo>
                    <a:pt x="290" y="13"/>
                    <a:pt x="213" y="55"/>
                    <a:pt x="171" y="108"/>
                  </a:cubicBezTo>
                  <a:cubicBezTo>
                    <a:pt x="170" y="109"/>
                    <a:pt x="169" y="111"/>
                    <a:pt x="167" y="112"/>
                  </a:cubicBezTo>
                  <a:cubicBezTo>
                    <a:pt x="162" y="103"/>
                    <a:pt x="152" y="98"/>
                    <a:pt x="135" y="98"/>
                  </a:cubicBezTo>
                  <a:cubicBezTo>
                    <a:pt x="94" y="98"/>
                    <a:pt x="34" y="131"/>
                    <a:pt x="0" y="172"/>
                  </a:cubicBezTo>
                  <a:lnTo>
                    <a:pt x="630" y="172"/>
                  </a:lnTo>
                  <a:cubicBezTo>
                    <a:pt x="670" y="124"/>
                    <a:pt x="662" y="85"/>
                    <a:pt x="614" y="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16900" rIns="90000" bIns="169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7"/>
            <p:cNvSpPr/>
            <p:nvPr/>
          </p:nvSpPr>
          <p:spPr>
            <a:xfrm>
              <a:off x="8676788" y="1406684"/>
              <a:ext cx="382439" cy="100206"/>
            </a:xfrm>
            <a:custGeom>
              <a:avLst/>
              <a:gdLst/>
              <a:ahLst/>
              <a:cxnLst/>
              <a:rect l="l" t="t" r="r" b="b"/>
              <a:pathLst>
                <a:path w="416" h="109" extrusionOk="0">
                  <a:moveTo>
                    <a:pt x="389" y="53"/>
                  </a:moveTo>
                  <a:cubicBezTo>
                    <a:pt x="381" y="53"/>
                    <a:pt x="372" y="55"/>
                    <a:pt x="362" y="58"/>
                  </a:cubicBezTo>
                  <a:cubicBezTo>
                    <a:pt x="384" y="25"/>
                    <a:pt x="377" y="0"/>
                    <a:pt x="342" y="0"/>
                  </a:cubicBezTo>
                  <a:cubicBezTo>
                    <a:pt x="313" y="0"/>
                    <a:pt x="274" y="18"/>
                    <a:pt x="244" y="43"/>
                  </a:cubicBezTo>
                  <a:cubicBezTo>
                    <a:pt x="251" y="22"/>
                    <a:pt x="242" y="8"/>
                    <a:pt x="218" y="8"/>
                  </a:cubicBezTo>
                  <a:cubicBezTo>
                    <a:pt x="184" y="8"/>
                    <a:pt x="135" y="35"/>
                    <a:pt x="108" y="68"/>
                  </a:cubicBezTo>
                  <a:cubicBezTo>
                    <a:pt x="108" y="69"/>
                    <a:pt x="107" y="70"/>
                    <a:pt x="106" y="71"/>
                  </a:cubicBezTo>
                  <a:cubicBezTo>
                    <a:pt x="103" y="65"/>
                    <a:pt x="96" y="61"/>
                    <a:pt x="86" y="61"/>
                  </a:cubicBezTo>
                  <a:cubicBezTo>
                    <a:pt x="60" y="61"/>
                    <a:pt x="21" y="83"/>
                    <a:pt x="0" y="109"/>
                  </a:cubicBezTo>
                  <a:lnTo>
                    <a:pt x="400" y="109"/>
                  </a:lnTo>
                  <a:cubicBezTo>
                    <a:pt x="425" y="78"/>
                    <a:pt x="420" y="53"/>
                    <a:pt x="389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-741994" y="1098535"/>
              <a:ext cx="538724" cy="141576"/>
            </a:xfrm>
            <a:custGeom>
              <a:avLst/>
              <a:gdLst/>
              <a:ahLst/>
              <a:cxnLst/>
              <a:rect l="l" t="t" r="r" b="b"/>
              <a:pathLst>
                <a:path w="586" h="154" extrusionOk="0">
                  <a:moveTo>
                    <a:pt x="550" y="76"/>
                  </a:moveTo>
                  <a:cubicBezTo>
                    <a:pt x="538" y="76"/>
                    <a:pt x="525" y="79"/>
                    <a:pt x="511" y="83"/>
                  </a:cubicBezTo>
                  <a:cubicBezTo>
                    <a:pt x="543" y="36"/>
                    <a:pt x="532" y="0"/>
                    <a:pt x="483" y="0"/>
                  </a:cubicBezTo>
                  <a:cubicBezTo>
                    <a:pt x="442" y="0"/>
                    <a:pt x="387" y="25"/>
                    <a:pt x="344" y="61"/>
                  </a:cubicBezTo>
                  <a:cubicBezTo>
                    <a:pt x="354" y="32"/>
                    <a:pt x="341" y="11"/>
                    <a:pt x="307" y="11"/>
                  </a:cubicBezTo>
                  <a:cubicBezTo>
                    <a:pt x="260" y="11"/>
                    <a:pt x="191" y="50"/>
                    <a:pt x="153" y="97"/>
                  </a:cubicBezTo>
                  <a:cubicBezTo>
                    <a:pt x="152" y="98"/>
                    <a:pt x="151" y="99"/>
                    <a:pt x="150" y="101"/>
                  </a:cubicBezTo>
                  <a:cubicBezTo>
                    <a:pt x="145" y="92"/>
                    <a:pt x="136" y="87"/>
                    <a:pt x="121" y="87"/>
                  </a:cubicBezTo>
                  <a:cubicBezTo>
                    <a:pt x="84" y="87"/>
                    <a:pt x="30" y="117"/>
                    <a:pt x="0" y="154"/>
                  </a:cubicBezTo>
                  <a:lnTo>
                    <a:pt x="564" y="154"/>
                  </a:lnTo>
                  <a:cubicBezTo>
                    <a:pt x="599" y="111"/>
                    <a:pt x="593" y="76"/>
                    <a:pt x="550" y="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10425" rIns="90000" bIns="104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-1124436" y="1797354"/>
              <a:ext cx="382439" cy="100206"/>
            </a:xfrm>
            <a:custGeom>
              <a:avLst/>
              <a:gdLst/>
              <a:ahLst/>
              <a:cxnLst/>
              <a:rect l="l" t="t" r="r" b="b"/>
              <a:pathLst>
                <a:path w="416" h="109" extrusionOk="0">
                  <a:moveTo>
                    <a:pt x="390" y="54"/>
                  </a:moveTo>
                  <a:cubicBezTo>
                    <a:pt x="381" y="54"/>
                    <a:pt x="372" y="56"/>
                    <a:pt x="362" y="59"/>
                  </a:cubicBezTo>
                  <a:cubicBezTo>
                    <a:pt x="385" y="26"/>
                    <a:pt x="377" y="0"/>
                    <a:pt x="342" y="0"/>
                  </a:cubicBezTo>
                  <a:cubicBezTo>
                    <a:pt x="313" y="0"/>
                    <a:pt x="274" y="18"/>
                    <a:pt x="244" y="43"/>
                  </a:cubicBezTo>
                  <a:cubicBezTo>
                    <a:pt x="251" y="23"/>
                    <a:pt x="242" y="8"/>
                    <a:pt x="218" y="8"/>
                  </a:cubicBezTo>
                  <a:cubicBezTo>
                    <a:pt x="184" y="8"/>
                    <a:pt x="136" y="35"/>
                    <a:pt x="109" y="68"/>
                  </a:cubicBezTo>
                  <a:cubicBezTo>
                    <a:pt x="108" y="69"/>
                    <a:pt x="107" y="70"/>
                    <a:pt x="106" y="71"/>
                  </a:cubicBezTo>
                  <a:cubicBezTo>
                    <a:pt x="103" y="65"/>
                    <a:pt x="96" y="62"/>
                    <a:pt x="86" y="62"/>
                  </a:cubicBezTo>
                  <a:cubicBezTo>
                    <a:pt x="60" y="62"/>
                    <a:pt x="22" y="83"/>
                    <a:pt x="0" y="109"/>
                  </a:cubicBezTo>
                  <a:lnTo>
                    <a:pt x="400" y="109"/>
                  </a:lnTo>
                  <a:cubicBezTo>
                    <a:pt x="425" y="79"/>
                    <a:pt x="420" y="54"/>
                    <a:pt x="390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7"/>
            <p:cNvSpPr/>
            <p:nvPr/>
          </p:nvSpPr>
          <p:spPr>
            <a:xfrm>
              <a:off x="8107632" y="1098521"/>
              <a:ext cx="646285" cy="169156"/>
            </a:xfrm>
            <a:custGeom>
              <a:avLst/>
              <a:gdLst/>
              <a:ahLst/>
              <a:cxnLst/>
              <a:rect l="l" t="t" r="r" b="b"/>
              <a:pathLst>
                <a:path w="703" h="184" extrusionOk="0">
                  <a:moveTo>
                    <a:pt x="659" y="91"/>
                  </a:moveTo>
                  <a:cubicBezTo>
                    <a:pt x="645" y="91"/>
                    <a:pt x="629" y="94"/>
                    <a:pt x="612" y="99"/>
                  </a:cubicBezTo>
                  <a:cubicBezTo>
                    <a:pt x="650" y="43"/>
                    <a:pt x="637" y="0"/>
                    <a:pt x="579" y="0"/>
                  </a:cubicBezTo>
                  <a:cubicBezTo>
                    <a:pt x="530" y="0"/>
                    <a:pt x="464" y="30"/>
                    <a:pt x="412" y="73"/>
                  </a:cubicBezTo>
                  <a:cubicBezTo>
                    <a:pt x="424" y="38"/>
                    <a:pt x="409" y="13"/>
                    <a:pt x="368" y="13"/>
                  </a:cubicBezTo>
                  <a:cubicBezTo>
                    <a:pt x="311" y="13"/>
                    <a:pt x="229" y="59"/>
                    <a:pt x="183" y="115"/>
                  </a:cubicBezTo>
                  <a:cubicBezTo>
                    <a:pt x="182" y="117"/>
                    <a:pt x="181" y="118"/>
                    <a:pt x="179" y="120"/>
                  </a:cubicBezTo>
                  <a:cubicBezTo>
                    <a:pt x="174" y="110"/>
                    <a:pt x="163" y="104"/>
                    <a:pt x="145" y="104"/>
                  </a:cubicBezTo>
                  <a:cubicBezTo>
                    <a:pt x="101" y="104"/>
                    <a:pt x="36" y="140"/>
                    <a:pt x="0" y="184"/>
                  </a:cubicBezTo>
                  <a:lnTo>
                    <a:pt x="676" y="184"/>
                  </a:lnTo>
                  <a:cubicBezTo>
                    <a:pt x="718" y="132"/>
                    <a:pt x="710" y="91"/>
                    <a:pt x="659" y="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21225" rIns="90000" bIns="212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2" name="Google Shape;102;p7"/>
          <p:cNvGrpSpPr/>
          <p:nvPr/>
        </p:nvGrpSpPr>
        <p:grpSpPr>
          <a:xfrm>
            <a:off x="6082430" y="4181171"/>
            <a:ext cx="3072387" cy="973154"/>
            <a:chOff x="12965757" y="6572347"/>
            <a:chExt cx="3072387" cy="973154"/>
          </a:xfrm>
        </p:grpSpPr>
        <p:grpSp>
          <p:nvGrpSpPr>
            <p:cNvPr id="103" name="Google Shape;103;p7"/>
            <p:cNvGrpSpPr/>
            <p:nvPr/>
          </p:nvGrpSpPr>
          <p:grpSpPr>
            <a:xfrm>
              <a:off x="15342593" y="6572347"/>
              <a:ext cx="618686" cy="716132"/>
              <a:chOff x="7172025" y="3166053"/>
              <a:chExt cx="242280" cy="280440"/>
            </a:xfrm>
          </p:grpSpPr>
          <p:sp>
            <p:nvSpPr>
              <p:cNvPr id="104" name="Google Shape;104;p7"/>
              <p:cNvSpPr/>
              <p:nvPr/>
            </p:nvSpPr>
            <p:spPr>
              <a:xfrm>
                <a:off x="7172025" y="3166052"/>
                <a:ext cx="156600" cy="28044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779" extrusionOk="0">
                    <a:moveTo>
                      <a:pt x="0" y="0"/>
                    </a:moveTo>
                    <a:lnTo>
                      <a:pt x="435" y="0"/>
                    </a:lnTo>
                    <a:lnTo>
                      <a:pt x="435" y="779"/>
                    </a:lnTo>
                    <a:lnTo>
                      <a:pt x="0" y="7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7"/>
              <p:cNvSpPr/>
              <p:nvPr/>
            </p:nvSpPr>
            <p:spPr>
              <a:xfrm>
                <a:off x="7328625" y="3166052"/>
                <a:ext cx="85680" cy="280440"/>
              </a:xfrm>
              <a:custGeom>
                <a:avLst/>
                <a:gdLst/>
                <a:ahLst/>
                <a:cxnLst/>
                <a:rect l="l" t="t" r="r" b="b"/>
                <a:pathLst>
                  <a:path w="238" h="779" extrusionOk="0">
                    <a:moveTo>
                      <a:pt x="0" y="0"/>
                    </a:moveTo>
                    <a:lnTo>
                      <a:pt x="238" y="0"/>
                    </a:lnTo>
                    <a:lnTo>
                      <a:pt x="238" y="779"/>
                    </a:lnTo>
                    <a:lnTo>
                      <a:pt x="0" y="7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7"/>
              <p:cNvSpPr/>
              <p:nvPr/>
            </p:nvSpPr>
            <p:spPr>
              <a:xfrm>
                <a:off x="7187865" y="3189813"/>
                <a:ext cx="124920" cy="7200"/>
              </a:xfrm>
              <a:custGeom>
                <a:avLst/>
                <a:gdLst/>
                <a:ahLst/>
                <a:cxnLst/>
                <a:rect l="l" t="t" r="r" b="b"/>
                <a:pathLst>
                  <a:path w="347" h="20" extrusionOk="0">
                    <a:moveTo>
                      <a:pt x="0" y="0"/>
                    </a:moveTo>
                    <a:lnTo>
                      <a:pt x="347" y="0"/>
                    </a:lnTo>
                    <a:lnTo>
                      <a:pt x="347" y="20"/>
                    </a:lnTo>
                    <a:lnTo>
                      <a:pt x="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7"/>
              <p:cNvSpPr/>
              <p:nvPr/>
            </p:nvSpPr>
            <p:spPr>
              <a:xfrm>
                <a:off x="7187865" y="3213213"/>
                <a:ext cx="124920" cy="7200"/>
              </a:xfrm>
              <a:custGeom>
                <a:avLst/>
                <a:gdLst/>
                <a:ahLst/>
                <a:cxnLst/>
                <a:rect l="l" t="t" r="r" b="b"/>
                <a:pathLst>
                  <a:path w="347" h="20" extrusionOk="0">
                    <a:moveTo>
                      <a:pt x="0" y="0"/>
                    </a:moveTo>
                    <a:lnTo>
                      <a:pt x="347" y="0"/>
                    </a:lnTo>
                    <a:lnTo>
                      <a:pt x="347" y="20"/>
                    </a:lnTo>
                    <a:lnTo>
                      <a:pt x="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7"/>
              <p:cNvSpPr/>
              <p:nvPr/>
            </p:nvSpPr>
            <p:spPr>
              <a:xfrm>
                <a:off x="7187865" y="3236973"/>
                <a:ext cx="124920" cy="7200"/>
              </a:xfrm>
              <a:custGeom>
                <a:avLst/>
                <a:gdLst/>
                <a:ahLst/>
                <a:cxnLst/>
                <a:rect l="l" t="t" r="r" b="b"/>
                <a:pathLst>
                  <a:path w="347" h="20" extrusionOk="0">
                    <a:moveTo>
                      <a:pt x="0" y="0"/>
                    </a:moveTo>
                    <a:lnTo>
                      <a:pt x="347" y="0"/>
                    </a:lnTo>
                    <a:lnTo>
                      <a:pt x="347" y="20"/>
                    </a:lnTo>
                    <a:lnTo>
                      <a:pt x="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7"/>
              <p:cNvSpPr/>
              <p:nvPr/>
            </p:nvSpPr>
            <p:spPr>
              <a:xfrm>
                <a:off x="7187865" y="3260733"/>
                <a:ext cx="124920" cy="7200"/>
              </a:xfrm>
              <a:custGeom>
                <a:avLst/>
                <a:gdLst/>
                <a:ahLst/>
                <a:cxnLst/>
                <a:rect l="l" t="t" r="r" b="b"/>
                <a:pathLst>
                  <a:path w="347" h="20" extrusionOk="0">
                    <a:moveTo>
                      <a:pt x="0" y="0"/>
                    </a:moveTo>
                    <a:lnTo>
                      <a:pt x="347" y="0"/>
                    </a:lnTo>
                    <a:lnTo>
                      <a:pt x="347" y="20"/>
                    </a:lnTo>
                    <a:lnTo>
                      <a:pt x="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>
                <a:off x="7187865" y="3284493"/>
                <a:ext cx="124920" cy="7200"/>
              </a:xfrm>
              <a:custGeom>
                <a:avLst/>
                <a:gdLst/>
                <a:ahLst/>
                <a:cxnLst/>
                <a:rect l="l" t="t" r="r" b="b"/>
                <a:pathLst>
                  <a:path w="347" h="20" extrusionOk="0">
                    <a:moveTo>
                      <a:pt x="0" y="0"/>
                    </a:moveTo>
                    <a:lnTo>
                      <a:pt x="347" y="0"/>
                    </a:lnTo>
                    <a:lnTo>
                      <a:pt x="347" y="20"/>
                    </a:lnTo>
                    <a:lnTo>
                      <a:pt x="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7"/>
              <p:cNvSpPr/>
              <p:nvPr/>
            </p:nvSpPr>
            <p:spPr>
              <a:xfrm>
                <a:off x="7187865" y="3307893"/>
                <a:ext cx="124920" cy="7200"/>
              </a:xfrm>
              <a:custGeom>
                <a:avLst/>
                <a:gdLst/>
                <a:ahLst/>
                <a:cxnLst/>
                <a:rect l="l" t="t" r="r" b="b"/>
                <a:pathLst>
                  <a:path w="347" h="20" extrusionOk="0">
                    <a:moveTo>
                      <a:pt x="0" y="0"/>
                    </a:moveTo>
                    <a:lnTo>
                      <a:pt x="347" y="0"/>
                    </a:lnTo>
                    <a:lnTo>
                      <a:pt x="347" y="20"/>
                    </a:lnTo>
                    <a:lnTo>
                      <a:pt x="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7"/>
              <p:cNvSpPr/>
              <p:nvPr/>
            </p:nvSpPr>
            <p:spPr>
              <a:xfrm>
                <a:off x="7187865" y="3331653"/>
                <a:ext cx="124920" cy="7200"/>
              </a:xfrm>
              <a:custGeom>
                <a:avLst/>
                <a:gdLst/>
                <a:ahLst/>
                <a:cxnLst/>
                <a:rect l="l" t="t" r="r" b="b"/>
                <a:pathLst>
                  <a:path w="347" h="20" extrusionOk="0">
                    <a:moveTo>
                      <a:pt x="0" y="0"/>
                    </a:moveTo>
                    <a:lnTo>
                      <a:pt x="347" y="0"/>
                    </a:lnTo>
                    <a:lnTo>
                      <a:pt x="347" y="20"/>
                    </a:lnTo>
                    <a:lnTo>
                      <a:pt x="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7"/>
              <p:cNvSpPr/>
              <p:nvPr/>
            </p:nvSpPr>
            <p:spPr>
              <a:xfrm>
                <a:off x="7187865" y="3355413"/>
                <a:ext cx="124920" cy="7200"/>
              </a:xfrm>
              <a:custGeom>
                <a:avLst/>
                <a:gdLst/>
                <a:ahLst/>
                <a:cxnLst/>
                <a:rect l="l" t="t" r="r" b="b"/>
                <a:pathLst>
                  <a:path w="347" h="20" extrusionOk="0">
                    <a:moveTo>
                      <a:pt x="0" y="0"/>
                    </a:moveTo>
                    <a:lnTo>
                      <a:pt x="347" y="0"/>
                    </a:lnTo>
                    <a:lnTo>
                      <a:pt x="347" y="20"/>
                    </a:lnTo>
                    <a:lnTo>
                      <a:pt x="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14;p7"/>
              <p:cNvSpPr/>
              <p:nvPr/>
            </p:nvSpPr>
            <p:spPr>
              <a:xfrm>
                <a:off x="7187865" y="3379173"/>
                <a:ext cx="124920" cy="7200"/>
              </a:xfrm>
              <a:custGeom>
                <a:avLst/>
                <a:gdLst/>
                <a:ahLst/>
                <a:cxnLst/>
                <a:rect l="l" t="t" r="r" b="b"/>
                <a:pathLst>
                  <a:path w="347" h="20" extrusionOk="0">
                    <a:moveTo>
                      <a:pt x="0" y="0"/>
                    </a:moveTo>
                    <a:lnTo>
                      <a:pt x="347" y="0"/>
                    </a:lnTo>
                    <a:lnTo>
                      <a:pt x="347" y="20"/>
                    </a:lnTo>
                    <a:lnTo>
                      <a:pt x="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7187865" y="3402573"/>
                <a:ext cx="124920" cy="7200"/>
              </a:xfrm>
              <a:custGeom>
                <a:avLst/>
                <a:gdLst/>
                <a:ahLst/>
                <a:cxnLst/>
                <a:rect l="l" t="t" r="r" b="b"/>
                <a:pathLst>
                  <a:path w="347" h="20" extrusionOk="0">
                    <a:moveTo>
                      <a:pt x="0" y="0"/>
                    </a:moveTo>
                    <a:lnTo>
                      <a:pt x="347" y="0"/>
                    </a:lnTo>
                    <a:lnTo>
                      <a:pt x="347" y="20"/>
                    </a:lnTo>
                    <a:lnTo>
                      <a:pt x="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6" name="Google Shape;116;p7"/>
            <p:cNvSpPr/>
            <p:nvPr/>
          </p:nvSpPr>
          <p:spPr>
            <a:xfrm>
              <a:off x="12965757" y="7156627"/>
              <a:ext cx="3072384" cy="388874"/>
            </a:xfrm>
            <a:custGeom>
              <a:avLst/>
              <a:gdLst/>
              <a:ahLst/>
              <a:cxnLst/>
              <a:rect l="l" t="t" r="r" b="b"/>
              <a:pathLst>
                <a:path w="3342" h="423" extrusionOk="0">
                  <a:moveTo>
                    <a:pt x="3171" y="46"/>
                  </a:moveTo>
                  <a:cubicBezTo>
                    <a:pt x="3020" y="44"/>
                    <a:pt x="2874" y="-27"/>
                    <a:pt x="2723" y="12"/>
                  </a:cubicBezTo>
                  <a:cubicBezTo>
                    <a:pt x="2655" y="29"/>
                    <a:pt x="2593" y="62"/>
                    <a:pt x="2528" y="89"/>
                  </a:cubicBezTo>
                  <a:cubicBezTo>
                    <a:pt x="2458" y="117"/>
                    <a:pt x="2389" y="130"/>
                    <a:pt x="2315" y="114"/>
                  </a:cubicBezTo>
                  <a:cubicBezTo>
                    <a:pt x="2245" y="99"/>
                    <a:pt x="2179" y="68"/>
                    <a:pt x="2108" y="57"/>
                  </a:cubicBezTo>
                  <a:cubicBezTo>
                    <a:pt x="2047" y="47"/>
                    <a:pt x="1988" y="57"/>
                    <a:pt x="1933" y="84"/>
                  </a:cubicBezTo>
                  <a:cubicBezTo>
                    <a:pt x="1874" y="111"/>
                    <a:pt x="1823" y="151"/>
                    <a:pt x="1769" y="185"/>
                  </a:cubicBezTo>
                  <a:cubicBezTo>
                    <a:pt x="1706" y="224"/>
                    <a:pt x="1640" y="248"/>
                    <a:pt x="1566" y="253"/>
                  </a:cubicBezTo>
                  <a:cubicBezTo>
                    <a:pt x="1418" y="262"/>
                    <a:pt x="1271" y="214"/>
                    <a:pt x="1123" y="238"/>
                  </a:cubicBezTo>
                  <a:cubicBezTo>
                    <a:pt x="1050" y="250"/>
                    <a:pt x="981" y="281"/>
                    <a:pt x="909" y="300"/>
                  </a:cubicBezTo>
                  <a:cubicBezTo>
                    <a:pt x="871" y="309"/>
                    <a:pt x="832" y="314"/>
                    <a:pt x="792" y="312"/>
                  </a:cubicBezTo>
                  <a:cubicBezTo>
                    <a:pt x="751" y="310"/>
                    <a:pt x="709" y="301"/>
                    <a:pt x="668" y="293"/>
                  </a:cubicBezTo>
                  <a:cubicBezTo>
                    <a:pt x="592" y="277"/>
                    <a:pt x="517" y="267"/>
                    <a:pt x="438" y="278"/>
                  </a:cubicBezTo>
                  <a:cubicBezTo>
                    <a:pt x="362" y="287"/>
                    <a:pt x="288" y="310"/>
                    <a:pt x="216" y="337"/>
                  </a:cubicBezTo>
                  <a:cubicBezTo>
                    <a:pt x="144" y="364"/>
                    <a:pt x="71" y="391"/>
                    <a:pt x="0" y="423"/>
                  </a:cubicBezTo>
                  <a:lnTo>
                    <a:pt x="3342" y="423"/>
                  </a:lnTo>
                  <a:lnTo>
                    <a:pt x="3342" y="12"/>
                  </a:lnTo>
                  <a:cubicBezTo>
                    <a:pt x="3289" y="37"/>
                    <a:pt x="3226" y="47"/>
                    <a:pt x="3171" y="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7"/>
            <p:cNvSpPr/>
            <p:nvPr/>
          </p:nvSpPr>
          <p:spPr>
            <a:xfrm flipH="1">
              <a:off x="15149156" y="7267865"/>
              <a:ext cx="888987" cy="277636"/>
            </a:xfrm>
            <a:custGeom>
              <a:avLst/>
              <a:gdLst/>
              <a:ahLst/>
              <a:cxnLst/>
              <a:rect l="l" t="t" r="r" b="b"/>
              <a:pathLst>
                <a:path w="967" h="302" extrusionOk="0">
                  <a:moveTo>
                    <a:pt x="942" y="285"/>
                  </a:moveTo>
                  <a:cubicBezTo>
                    <a:pt x="921" y="269"/>
                    <a:pt x="902" y="250"/>
                    <a:pt x="882" y="231"/>
                  </a:cubicBezTo>
                  <a:cubicBezTo>
                    <a:pt x="846" y="198"/>
                    <a:pt x="806" y="166"/>
                    <a:pt x="759" y="149"/>
                  </a:cubicBezTo>
                  <a:cubicBezTo>
                    <a:pt x="713" y="132"/>
                    <a:pt x="663" y="135"/>
                    <a:pt x="614" y="134"/>
                  </a:cubicBezTo>
                  <a:cubicBezTo>
                    <a:pt x="564" y="134"/>
                    <a:pt x="514" y="129"/>
                    <a:pt x="474" y="97"/>
                  </a:cubicBezTo>
                  <a:cubicBezTo>
                    <a:pt x="455" y="81"/>
                    <a:pt x="437" y="63"/>
                    <a:pt x="417" y="48"/>
                  </a:cubicBezTo>
                  <a:cubicBezTo>
                    <a:pt x="398" y="34"/>
                    <a:pt x="376" y="23"/>
                    <a:pt x="353" y="16"/>
                  </a:cubicBezTo>
                  <a:cubicBezTo>
                    <a:pt x="306" y="1"/>
                    <a:pt x="256" y="-1"/>
                    <a:pt x="207" y="1"/>
                  </a:cubicBezTo>
                  <a:cubicBezTo>
                    <a:pt x="158" y="3"/>
                    <a:pt x="110" y="11"/>
                    <a:pt x="62" y="23"/>
                  </a:cubicBezTo>
                  <a:cubicBezTo>
                    <a:pt x="41" y="29"/>
                    <a:pt x="21" y="36"/>
                    <a:pt x="0" y="43"/>
                  </a:cubicBezTo>
                  <a:lnTo>
                    <a:pt x="0" y="302"/>
                  </a:lnTo>
                  <a:lnTo>
                    <a:pt x="967" y="302"/>
                  </a:lnTo>
                  <a:cubicBezTo>
                    <a:pt x="959" y="297"/>
                    <a:pt x="950" y="291"/>
                    <a:pt x="942" y="285"/>
                  </a:cubicBezTo>
                  <a:close/>
                </a:path>
              </a:pathLst>
            </a:custGeom>
            <a:solidFill>
              <a:srgbClr val="7FC46C">
                <a:alpha val="6266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8" name="Google Shape;118;p7"/>
            <p:cNvGrpSpPr/>
            <p:nvPr/>
          </p:nvGrpSpPr>
          <p:grpSpPr>
            <a:xfrm>
              <a:off x="15843020" y="6831763"/>
              <a:ext cx="178343" cy="619606"/>
              <a:chOff x="7630305" y="3209973"/>
              <a:chExt cx="69840" cy="242640"/>
            </a:xfrm>
          </p:grpSpPr>
          <p:sp>
            <p:nvSpPr>
              <p:cNvPr id="119" name="Google Shape;119;p7"/>
              <p:cNvSpPr/>
              <p:nvPr/>
            </p:nvSpPr>
            <p:spPr>
              <a:xfrm>
                <a:off x="7630305" y="3209973"/>
                <a:ext cx="69840" cy="144000"/>
              </a:xfrm>
              <a:custGeom>
                <a:avLst/>
                <a:gdLst/>
                <a:ahLst/>
                <a:cxnLst/>
                <a:rect l="l" t="t" r="r" b="b"/>
                <a:pathLst>
                  <a:path w="194" h="400" extrusionOk="0">
                    <a:moveTo>
                      <a:pt x="179" y="196"/>
                    </a:moveTo>
                    <a:lnTo>
                      <a:pt x="97" y="0"/>
                    </a:lnTo>
                    <a:lnTo>
                      <a:pt x="14" y="196"/>
                    </a:lnTo>
                    <a:cubicBezTo>
                      <a:pt x="-9" y="250"/>
                      <a:pt x="-4" y="312"/>
                      <a:pt x="28" y="362"/>
                    </a:cubicBezTo>
                    <a:lnTo>
                      <a:pt x="28" y="362"/>
                    </a:lnTo>
                    <a:cubicBezTo>
                      <a:pt x="60" y="412"/>
                      <a:pt x="133" y="412"/>
                      <a:pt x="165" y="362"/>
                    </a:cubicBezTo>
                    <a:lnTo>
                      <a:pt x="165" y="362"/>
                    </a:lnTo>
                    <a:cubicBezTo>
                      <a:pt x="197" y="312"/>
                      <a:pt x="202" y="250"/>
                      <a:pt x="179" y="19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7"/>
              <p:cNvSpPr/>
              <p:nvPr/>
            </p:nvSpPr>
            <p:spPr>
              <a:xfrm>
                <a:off x="7663785" y="3292413"/>
                <a:ext cx="2520" cy="160200"/>
              </a:xfrm>
              <a:custGeom>
                <a:avLst/>
                <a:gdLst/>
                <a:ahLst/>
                <a:cxnLst/>
                <a:rect l="l" t="t" r="r" b="b"/>
                <a:pathLst>
                  <a:path w="7" h="445" extrusionOk="0">
                    <a:moveTo>
                      <a:pt x="0" y="0"/>
                    </a:moveTo>
                    <a:lnTo>
                      <a:pt x="7" y="0"/>
                    </a:lnTo>
                    <a:lnTo>
                      <a:pt x="7" y="445"/>
                    </a:lnTo>
                    <a:lnTo>
                      <a:pt x="0" y="44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1" name="Google Shape;121;p7"/>
            <p:cNvGrpSpPr/>
            <p:nvPr/>
          </p:nvGrpSpPr>
          <p:grpSpPr>
            <a:xfrm flipH="1">
              <a:off x="14338093" y="7196160"/>
              <a:ext cx="243613" cy="309803"/>
              <a:chOff x="6589545" y="3902973"/>
              <a:chExt cx="95400" cy="121320"/>
            </a:xfrm>
          </p:grpSpPr>
          <p:sp>
            <p:nvSpPr>
              <p:cNvPr id="122" name="Google Shape;122;p7"/>
              <p:cNvSpPr/>
              <p:nvPr/>
            </p:nvSpPr>
            <p:spPr>
              <a:xfrm>
                <a:off x="6589545" y="3902973"/>
                <a:ext cx="95400" cy="90720"/>
              </a:xfrm>
              <a:custGeom>
                <a:avLst/>
                <a:gdLst/>
                <a:ahLst/>
                <a:cxnLst/>
                <a:rect l="l" t="t" r="r" b="b"/>
                <a:pathLst>
                  <a:path w="265" h="252" extrusionOk="0">
                    <a:moveTo>
                      <a:pt x="64" y="252"/>
                    </a:moveTo>
                    <a:lnTo>
                      <a:pt x="265" y="252"/>
                    </a:lnTo>
                    <a:lnTo>
                      <a:pt x="201" y="0"/>
                    </a:lnTo>
                    <a:lnTo>
                      <a:pt x="0" y="0"/>
                    </a:lnTo>
                    <a:lnTo>
                      <a:pt x="64" y="25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7"/>
              <p:cNvSpPr/>
              <p:nvPr/>
            </p:nvSpPr>
            <p:spPr>
              <a:xfrm>
                <a:off x="6593865" y="3902973"/>
                <a:ext cx="90000" cy="86760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41" extrusionOk="0">
                    <a:moveTo>
                      <a:pt x="60" y="241"/>
                    </a:moveTo>
                    <a:lnTo>
                      <a:pt x="250" y="241"/>
                    </a:lnTo>
                    <a:lnTo>
                      <a:pt x="189" y="0"/>
                    </a:lnTo>
                    <a:lnTo>
                      <a:pt x="0" y="0"/>
                    </a:lnTo>
                    <a:lnTo>
                      <a:pt x="60" y="24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1750" rIns="90000" bIns="417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7"/>
              <p:cNvSpPr/>
              <p:nvPr/>
            </p:nvSpPr>
            <p:spPr>
              <a:xfrm>
                <a:off x="665074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7"/>
              <p:cNvSpPr/>
              <p:nvPr/>
            </p:nvSpPr>
            <p:spPr>
              <a:xfrm>
                <a:off x="662986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7"/>
              <p:cNvSpPr/>
              <p:nvPr/>
            </p:nvSpPr>
            <p:spPr>
              <a:xfrm>
                <a:off x="660898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7"/>
              <p:cNvSpPr/>
              <p:nvPr/>
            </p:nvSpPr>
            <p:spPr>
              <a:xfrm>
                <a:off x="6657585" y="3963093"/>
                <a:ext cx="1764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49" h="56" extrusionOk="0">
                    <a:moveTo>
                      <a:pt x="13" y="56"/>
                    </a:moveTo>
                    <a:lnTo>
                      <a:pt x="49" y="56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13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7"/>
              <p:cNvSpPr/>
              <p:nvPr/>
            </p:nvSpPr>
            <p:spPr>
              <a:xfrm>
                <a:off x="6636705" y="3963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7"/>
              <p:cNvSpPr/>
              <p:nvPr/>
            </p:nvSpPr>
            <p:spPr>
              <a:xfrm>
                <a:off x="6615825" y="3963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7"/>
              <p:cNvSpPr/>
              <p:nvPr/>
            </p:nvSpPr>
            <p:spPr>
              <a:xfrm>
                <a:off x="664390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7"/>
              <p:cNvSpPr/>
              <p:nvPr/>
            </p:nvSpPr>
            <p:spPr>
              <a:xfrm>
                <a:off x="662302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7"/>
              <p:cNvSpPr/>
              <p:nvPr/>
            </p:nvSpPr>
            <p:spPr>
              <a:xfrm>
                <a:off x="660214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33;p7"/>
              <p:cNvSpPr/>
              <p:nvPr/>
            </p:nvSpPr>
            <p:spPr>
              <a:xfrm>
                <a:off x="6658305" y="3993693"/>
                <a:ext cx="252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" h="85" extrusionOk="0">
                    <a:moveTo>
                      <a:pt x="0" y="0"/>
                    </a:moveTo>
                    <a:lnTo>
                      <a:pt x="7" y="0"/>
                    </a:lnTo>
                    <a:lnTo>
                      <a:pt x="7" y="85"/>
                    </a:lnTo>
                    <a:lnTo>
                      <a:pt x="0" y="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7"/>
              <p:cNvSpPr/>
              <p:nvPr/>
            </p:nvSpPr>
            <p:spPr>
              <a:xfrm>
                <a:off x="6630945" y="3993693"/>
                <a:ext cx="252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" h="85" extrusionOk="0">
                    <a:moveTo>
                      <a:pt x="0" y="0"/>
                    </a:moveTo>
                    <a:lnTo>
                      <a:pt x="7" y="0"/>
                    </a:lnTo>
                    <a:lnTo>
                      <a:pt x="7" y="85"/>
                    </a:lnTo>
                    <a:lnTo>
                      <a:pt x="0" y="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5" name="Google Shape;135;p7"/>
            <p:cNvGrpSpPr/>
            <p:nvPr/>
          </p:nvGrpSpPr>
          <p:grpSpPr>
            <a:xfrm flipH="1">
              <a:off x="14601654" y="7196160"/>
              <a:ext cx="242694" cy="309803"/>
              <a:chOff x="6491265" y="3902973"/>
              <a:chExt cx="95040" cy="121320"/>
            </a:xfrm>
          </p:grpSpPr>
          <p:sp>
            <p:nvSpPr>
              <p:cNvPr id="136" name="Google Shape;136;p7"/>
              <p:cNvSpPr/>
              <p:nvPr/>
            </p:nvSpPr>
            <p:spPr>
              <a:xfrm>
                <a:off x="6491265" y="3902973"/>
                <a:ext cx="95040" cy="90720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52" extrusionOk="0">
                    <a:moveTo>
                      <a:pt x="63" y="252"/>
                    </a:moveTo>
                    <a:lnTo>
                      <a:pt x="264" y="252"/>
                    </a:lnTo>
                    <a:lnTo>
                      <a:pt x="201" y="0"/>
                    </a:lnTo>
                    <a:lnTo>
                      <a:pt x="0" y="0"/>
                    </a:lnTo>
                    <a:lnTo>
                      <a:pt x="63" y="25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7"/>
              <p:cNvSpPr/>
              <p:nvPr/>
            </p:nvSpPr>
            <p:spPr>
              <a:xfrm>
                <a:off x="6495585" y="3902973"/>
                <a:ext cx="89640" cy="86760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41" extrusionOk="0">
                    <a:moveTo>
                      <a:pt x="60" y="241"/>
                    </a:moveTo>
                    <a:lnTo>
                      <a:pt x="249" y="241"/>
                    </a:lnTo>
                    <a:lnTo>
                      <a:pt x="189" y="0"/>
                    </a:lnTo>
                    <a:lnTo>
                      <a:pt x="0" y="0"/>
                    </a:lnTo>
                    <a:lnTo>
                      <a:pt x="60" y="24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1750" rIns="90000" bIns="417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7"/>
              <p:cNvSpPr/>
              <p:nvPr/>
            </p:nvSpPr>
            <p:spPr>
              <a:xfrm>
                <a:off x="655210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7"/>
              <p:cNvSpPr/>
              <p:nvPr/>
            </p:nvSpPr>
            <p:spPr>
              <a:xfrm>
                <a:off x="6531585" y="3936093"/>
                <a:ext cx="1764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49" h="56" extrusionOk="0">
                    <a:moveTo>
                      <a:pt x="14" y="56"/>
                    </a:moveTo>
                    <a:lnTo>
                      <a:pt x="49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7"/>
              <p:cNvSpPr/>
              <p:nvPr/>
            </p:nvSpPr>
            <p:spPr>
              <a:xfrm>
                <a:off x="651070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7"/>
              <p:cNvSpPr/>
              <p:nvPr/>
            </p:nvSpPr>
            <p:spPr>
              <a:xfrm>
                <a:off x="6558945" y="3963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7"/>
              <p:cNvSpPr/>
              <p:nvPr/>
            </p:nvSpPr>
            <p:spPr>
              <a:xfrm>
                <a:off x="6538065" y="3963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6517545" y="3963093"/>
                <a:ext cx="1764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49" h="56" extrusionOk="0">
                    <a:moveTo>
                      <a:pt x="14" y="56"/>
                    </a:moveTo>
                    <a:lnTo>
                      <a:pt x="49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6545625" y="3909093"/>
                <a:ext cx="1764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49" h="56" extrusionOk="0">
                    <a:moveTo>
                      <a:pt x="13" y="56"/>
                    </a:moveTo>
                    <a:lnTo>
                      <a:pt x="49" y="56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13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7"/>
              <p:cNvSpPr/>
              <p:nvPr/>
            </p:nvSpPr>
            <p:spPr>
              <a:xfrm>
                <a:off x="652474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7"/>
              <p:cNvSpPr/>
              <p:nvPr/>
            </p:nvSpPr>
            <p:spPr>
              <a:xfrm>
                <a:off x="650386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7"/>
              <p:cNvSpPr/>
              <p:nvPr/>
            </p:nvSpPr>
            <p:spPr>
              <a:xfrm>
                <a:off x="6560025" y="3993693"/>
                <a:ext cx="216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6" h="85" extrusionOk="0">
                    <a:moveTo>
                      <a:pt x="0" y="0"/>
                    </a:moveTo>
                    <a:lnTo>
                      <a:pt x="6" y="0"/>
                    </a:lnTo>
                    <a:lnTo>
                      <a:pt x="6" y="85"/>
                    </a:lnTo>
                    <a:lnTo>
                      <a:pt x="0" y="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7"/>
              <p:cNvSpPr/>
              <p:nvPr/>
            </p:nvSpPr>
            <p:spPr>
              <a:xfrm>
                <a:off x="6532665" y="3993693"/>
                <a:ext cx="252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" h="85" extrusionOk="0">
                    <a:moveTo>
                      <a:pt x="0" y="0"/>
                    </a:moveTo>
                    <a:lnTo>
                      <a:pt x="7" y="0"/>
                    </a:lnTo>
                    <a:lnTo>
                      <a:pt x="7" y="85"/>
                    </a:lnTo>
                    <a:lnTo>
                      <a:pt x="0" y="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9" name="Google Shape;149;p7"/>
            <p:cNvGrpSpPr/>
            <p:nvPr/>
          </p:nvGrpSpPr>
          <p:grpSpPr>
            <a:xfrm flipH="1">
              <a:off x="13811891" y="7196160"/>
              <a:ext cx="243613" cy="309803"/>
              <a:chOff x="6589545" y="3902973"/>
              <a:chExt cx="95400" cy="121320"/>
            </a:xfrm>
          </p:grpSpPr>
          <p:sp>
            <p:nvSpPr>
              <p:cNvPr id="150" name="Google Shape;150;p7"/>
              <p:cNvSpPr/>
              <p:nvPr/>
            </p:nvSpPr>
            <p:spPr>
              <a:xfrm>
                <a:off x="6589545" y="3902973"/>
                <a:ext cx="95400" cy="90720"/>
              </a:xfrm>
              <a:custGeom>
                <a:avLst/>
                <a:gdLst/>
                <a:ahLst/>
                <a:cxnLst/>
                <a:rect l="l" t="t" r="r" b="b"/>
                <a:pathLst>
                  <a:path w="265" h="252" extrusionOk="0">
                    <a:moveTo>
                      <a:pt x="64" y="252"/>
                    </a:moveTo>
                    <a:lnTo>
                      <a:pt x="265" y="252"/>
                    </a:lnTo>
                    <a:lnTo>
                      <a:pt x="201" y="0"/>
                    </a:lnTo>
                    <a:lnTo>
                      <a:pt x="0" y="0"/>
                    </a:lnTo>
                    <a:lnTo>
                      <a:pt x="64" y="25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7"/>
              <p:cNvSpPr/>
              <p:nvPr/>
            </p:nvSpPr>
            <p:spPr>
              <a:xfrm>
                <a:off x="6593865" y="3902973"/>
                <a:ext cx="90000" cy="86760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41" extrusionOk="0">
                    <a:moveTo>
                      <a:pt x="60" y="241"/>
                    </a:moveTo>
                    <a:lnTo>
                      <a:pt x="250" y="241"/>
                    </a:lnTo>
                    <a:lnTo>
                      <a:pt x="189" y="0"/>
                    </a:lnTo>
                    <a:lnTo>
                      <a:pt x="0" y="0"/>
                    </a:lnTo>
                    <a:lnTo>
                      <a:pt x="60" y="24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1750" rIns="90000" bIns="417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7"/>
              <p:cNvSpPr/>
              <p:nvPr/>
            </p:nvSpPr>
            <p:spPr>
              <a:xfrm>
                <a:off x="665074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7"/>
              <p:cNvSpPr/>
              <p:nvPr/>
            </p:nvSpPr>
            <p:spPr>
              <a:xfrm>
                <a:off x="662986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54;p7"/>
              <p:cNvSpPr/>
              <p:nvPr/>
            </p:nvSpPr>
            <p:spPr>
              <a:xfrm>
                <a:off x="660898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7"/>
              <p:cNvSpPr/>
              <p:nvPr/>
            </p:nvSpPr>
            <p:spPr>
              <a:xfrm>
                <a:off x="6657585" y="3963093"/>
                <a:ext cx="1764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49" h="56" extrusionOk="0">
                    <a:moveTo>
                      <a:pt x="13" y="56"/>
                    </a:moveTo>
                    <a:lnTo>
                      <a:pt x="49" y="56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13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7"/>
              <p:cNvSpPr/>
              <p:nvPr/>
            </p:nvSpPr>
            <p:spPr>
              <a:xfrm>
                <a:off x="6636705" y="3963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57;p7"/>
              <p:cNvSpPr/>
              <p:nvPr/>
            </p:nvSpPr>
            <p:spPr>
              <a:xfrm>
                <a:off x="6615825" y="3963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7"/>
              <p:cNvSpPr/>
              <p:nvPr/>
            </p:nvSpPr>
            <p:spPr>
              <a:xfrm>
                <a:off x="664390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7"/>
              <p:cNvSpPr/>
              <p:nvPr/>
            </p:nvSpPr>
            <p:spPr>
              <a:xfrm>
                <a:off x="662302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7"/>
              <p:cNvSpPr/>
              <p:nvPr/>
            </p:nvSpPr>
            <p:spPr>
              <a:xfrm>
                <a:off x="660214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7"/>
              <p:cNvSpPr/>
              <p:nvPr/>
            </p:nvSpPr>
            <p:spPr>
              <a:xfrm>
                <a:off x="6658305" y="3993693"/>
                <a:ext cx="252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" h="85" extrusionOk="0">
                    <a:moveTo>
                      <a:pt x="0" y="0"/>
                    </a:moveTo>
                    <a:lnTo>
                      <a:pt x="7" y="0"/>
                    </a:lnTo>
                    <a:lnTo>
                      <a:pt x="7" y="85"/>
                    </a:lnTo>
                    <a:lnTo>
                      <a:pt x="0" y="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7"/>
              <p:cNvSpPr/>
              <p:nvPr/>
            </p:nvSpPr>
            <p:spPr>
              <a:xfrm>
                <a:off x="6630945" y="3993693"/>
                <a:ext cx="252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" h="85" extrusionOk="0">
                    <a:moveTo>
                      <a:pt x="0" y="0"/>
                    </a:moveTo>
                    <a:lnTo>
                      <a:pt x="7" y="0"/>
                    </a:lnTo>
                    <a:lnTo>
                      <a:pt x="7" y="85"/>
                    </a:lnTo>
                    <a:lnTo>
                      <a:pt x="0" y="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3" name="Google Shape;163;p7"/>
            <p:cNvGrpSpPr/>
            <p:nvPr/>
          </p:nvGrpSpPr>
          <p:grpSpPr>
            <a:xfrm flipH="1">
              <a:off x="14075452" y="7196160"/>
              <a:ext cx="242694" cy="309803"/>
              <a:chOff x="6491265" y="3902973"/>
              <a:chExt cx="95040" cy="121320"/>
            </a:xfrm>
          </p:grpSpPr>
          <p:sp>
            <p:nvSpPr>
              <p:cNvPr id="164" name="Google Shape;164;p7"/>
              <p:cNvSpPr/>
              <p:nvPr/>
            </p:nvSpPr>
            <p:spPr>
              <a:xfrm>
                <a:off x="6491265" y="3902973"/>
                <a:ext cx="95040" cy="90720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52" extrusionOk="0">
                    <a:moveTo>
                      <a:pt x="63" y="252"/>
                    </a:moveTo>
                    <a:lnTo>
                      <a:pt x="264" y="252"/>
                    </a:lnTo>
                    <a:lnTo>
                      <a:pt x="201" y="0"/>
                    </a:lnTo>
                    <a:lnTo>
                      <a:pt x="0" y="0"/>
                    </a:lnTo>
                    <a:lnTo>
                      <a:pt x="63" y="25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7"/>
              <p:cNvSpPr/>
              <p:nvPr/>
            </p:nvSpPr>
            <p:spPr>
              <a:xfrm>
                <a:off x="6495585" y="3902973"/>
                <a:ext cx="89640" cy="86760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41" extrusionOk="0">
                    <a:moveTo>
                      <a:pt x="60" y="241"/>
                    </a:moveTo>
                    <a:lnTo>
                      <a:pt x="249" y="241"/>
                    </a:lnTo>
                    <a:lnTo>
                      <a:pt x="189" y="0"/>
                    </a:lnTo>
                    <a:lnTo>
                      <a:pt x="0" y="0"/>
                    </a:lnTo>
                    <a:lnTo>
                      <a:pt x="60" y="24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1750" rIns="90000" bIns="417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7"/>
              <p:cNvSpPr/>
              <p:nvPr/>
            </p:nvSpPr>
            <p:spPr>
              <a:xfrm>
                <a:off x="655210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7"/>
              <p:cNvSpPr/>
              <p:nvPr/>
            </p:nvSpPr>
            <p:spPr>
              <a:xfrm>
                <a:off x="6531585" y="3936093"/>
                <a:ext cx="1764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49" h="56" extrusionOk="0">
                    <a:moveTo>
                      <a:pt x="14" y="56"/>
                    </a:moveTo>
                    <a:lnTo>
                      <a:pt x="49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7"/>
              <p:cNvSpPr/>
              <p:nvPr/>
            </p:nvSpPr>
            <p:spPr>
              <a:xfrm>
                <a:off x="651070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7"/>
              <p:cNvSpPr/>
              <p:nvPr/>
            </p:nvSpPr>
            <p:spPr>
              <a:xfrm>
                <a:off x="6558945" y="3963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7"/>
              <p:cNvSpPr/>
              <p:nvPr/>
            </p:nvSpPr>
            <p:spPr>
              <a:xfrm>
                <a:off x="6538065" y="3963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7"/>
              <p:cNvSpPr/>
              <p:nvPr/>
            </p:nvSpPr>
            <p:spPr>
              <a:xfrm>
                <a:off x="6517545" y="3963093"/>
                <a:ext cx="1764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49" h="56" extrusionOk="0">
                    <a:moveTo>
                      <a:pt x="14" y="56"/>
                    </a:moveTo>
                    <a:lnTo>
                      <a:pt x="49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7"/>
              <p:cNvSpPr/>
              <p:nvPr/>
            </p:nvSpPr>
            <p:spPr>
              <a:xfrm>
                <a:off x="6545625" y="3909093"/>
                <a:ext cx="1764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49" h="56" extrusionOk="0">
                    <a:moveTo>
                      <a:pt x="13" y="56"/>
                    </a:moveTo>
                    <a:lnTo>
                      <a:pt x="49" y="56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13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7"/>
              <p:cNvSpPr/>
              <p:nvPr/>
            </p:nvSpPr>
            <p:spPr>
              <a:xfrm>
                <a:off x="652474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7"/>
              <p:cNvSpPr/>
              <p:nvPr/>
            </p:nvSpPr>
            <p:spPr>
              <a:xfrm>
                <a:off x="650386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7"/>
              <p:cNvSpPr/>
              <p:nvPr/>
            </p:nvSpPr>
            <p:spPr>
              <a:xfrm>
                <a:off x="6560025" y="3993693"/>
                <a:ext cx="216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6" h="85" extrusionOk="0">
                    <a:moveTo>
                      <a:pt x="0" y="0"/>
                    </a:moveTo>
                    <a:lnTo>
                      <a:pt x="6" y="0"/>
                    </a:lnTo>
                    <a:lnTo>
                      <a:pt x="6" y="85"/>
                    </a:lnTo>
                    <a:lnTo>
                      <a:pt x="0" y="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7"/>
              <p:cNvSpPr/>
              <p:nvPr/>
            </p:nvSpPr>
            <p:spPr>
              <a:xfrm>
                <a:off x="6532665" y="3993693"/>
                <a:ext cx="252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" h="85" extrusionOk="0">
                    <a:moveTo>
                      <a:pt x="0" y="0"/>
                    </a:moveTo>
                    <a:lnTo>
                      <a:pt x="7" y="0"/>
                    </a:lnTo>
                    <a:lnTo>
                      <a:pt x="7" y="85"/>
                    </a:lnTo>
                    <a:lnTo>
                      <a:pt x="0" y="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7" name="Google Shape;177;p7"/>
            <p:cNvGrpSpPr/>
            <p:nvPr/>
          </p:nvGrpSpPr>
          <p:grpSpPr>
            <a:xfrm>
              <a:off x="15047512" y="7029896"/>
              <a:ext cx="91930" cy="321754"/>
              <a:chOff x="7656585" y="4294293"/>
              <a:chExt cx="36000" cy="126000"/>
            </a:xfrm>
          </p:grpSpPr>
          <p:sp>
            <p:nvSpPr>
              <p:cNvPr id="178" name="Google Shape;178;p7"/>
              <p:cNvSpPr/>
              <p:nvPr/>
            </p:nvSpPr>
            <p:spPr>
              <a:xfrm>
                <a:off x="7656585" y="4294293"/>
                <a:ext cx="36000" cy="74880"/>
              </a:xfrm>
              <a:custGeom>
                <a:avLst/>
                <a:gdLst/>
                <a:ahLst/>
                <a:cxnLst/>
                <a:rect l="l" t="t" r="r" b="b"/>
                <a:pathLst>
                  <a:path w="100" h="208" extrusionOk="0">
                    <a:moveTo>
                      <a:pt x="92" y="102"/>
                    </a:moveTo>
                    <a:lnTo>
                      <a:pt x="49" y="0"/>
                    </a:lnTo>
                    <a:lnTo>
                      <a:pt x="7" y="102"/>
                    </a:lnTo>
                    <a:cubicBezTo>
                      <a:pt x="-5" y="130"/>
                      <a:pt x="-3" y="162"/>
                      <a:pt x="14" y="188"/>
                    </a:cubicBezTo>
                    <a:lnTo>
                      <a:pt x="14" y="188"/>
                    </a:lnTo>
                    <a:cubicBezTo>
                      <a:pt x="30" y="214"/>
                      <a:pt x="68" y="214"/>
                      <a:pt x="85" y="188"/>
                    </a:cubicBezTo>
                    <a:lnTo>
                      <a:pt x="85" y="188"/>
                    </a:lnTo>
                    <a:cubicBezTo>
                      <a:pt x="102" y="162"/>
                      <a:pt x="104" y="130"/>
                      <a:pt x="92" y="1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29875" rIns="90000" bIns="29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7"/>
              <p:cNvSpPr/>
              <p:nvPr/>
            </p:nvSpPr>
            <p:spPr>
              <a:xfrm>
                <a:off x="7673505" y="4337133"/>
                <a:ext cx="1440" cy="83160"/>
              </a:xfrm>
              <a:custGeom>
                <a:avLst/>
                <a:gdLst/>
                <a:ahLst/>
                <a:cxnLst/>
                <a:rect l="l" t="t" r="r" b="b"/>
                <a:pathLst>
                  <a:path w="4" h="231" extrusionOk="0">
                    <a:moveTo>
                      <a:pt x="0" y="0"/>
                    </a:moveTo>
                    <a:lnTo>
                      <a:pt x="4" y="0"/>
                    </a:lnTo>
                    <a:lnTo>
                      <a:pt x="4" y="231"/>
                    </a:lnTo>
                    <a:lnTo>
                      <a:pt x="0" y="2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8150" rIns="90000" bIns="381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0" name="Google Shape;180;p7"/>
            <p:cNvGrpSpPr/>
            <p:nvPr/>
          </p:nvGrpSpPr>
          <p:grpSpPr>
            <a:xfrm>
              <a:off x="15174835" y="7044479"/>
              <a:ext cx="132379" cy="460567"/>
              <a:chOff x="7700865" y="4258293"/>
              <a:chExt cx="51840" cy="180360"/>
            </a:xfrm>
          </p:grpSpPr>
          <p:sp>
            <p:nvSpPr>
              <p:cNvPr id="181" name="Google Shape;181;p7"/>
              <p:cNvSpPr/>
              <p:nvPr/>
            </p:nvSpPr>
            <p:spPr>
              <a:xfrm>
                <a:off x="7700865" y="4258293"/>
                <a:ext cx="51840" cy="106920"/>
              </a:xfrm>
              <a:custGeom>
                <a:avLst/>
                <a:gdLst/>
                <a:ahLst/>
                <a:cxnLst/>
                <a:rect l="l" t="t" r="r" b="b"/>
                <a:pathLst>
                  <a:path w="144" h="297" extrusionOk="0">
                    <a:moveTo>
                      <a:pt x="133" y="146"/>
                    </a:moveTo>
                    <a:lnTo>
                      <a:pt x="71" y="0"/>
                    </a:lnTo>
                    <a:lnTo>
                      <a:pt x="10" y="146"/>
                    </a:lnTo>
                    <a:cubicBezTo>
                      <a:pt x="-7" y="186"/>
                      <a:pt x="-3" y="232"/>
                      <a:pt x="20" y="269"/>
                    </a:cubicBezTo>
                    <a:lnTo>
                      <a:pt x="20" y="269"/>
                    </a:lnTo>
                    <a:cubicBezTo>
                      <a:pt x="44" y="306"/>
                      <a:pt x="99" y="306"/>
                      <a:pt x="122" y="269"/>
                    </a:cubicBezTo>
                    <a:lnTo>
                      <a:pt x="122" y="269"/>
                    </a:lnTo>
                    <a:cubicBezTo>
                      <a:pt x="146" y="232"/>
                      <a:pt x="150" y="186"/>
                      <a:pt x="133" y="14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7"/>
              <p:cNvSpPr/>
              <p:nvPr/>
            </p:nvSpPr>
            <p:spPr>
              <a:xfrm>
                <a:off x="7725345" y="4319493"/>
                <a:ext cx="2160" cy="119160"/>
              </a:xfrm>
              <a:custGeom>
                <a:avLst/>
                <a:gdLst/>
                <a:ahLst/>
                <a:cxnLst/>
                <a:rect l="l" t="t" r="r" b="b"/>
                <a:pathLst>
                  <a:path w="6" h="331" extrusionOk="0">
                    <a:moveTo>
                      <a:pt x="0" y="0"/>
                    </a:moveTo>
                    <a:lnTo>
                      <a:pt x="6" y="0"/>
                    </a:lnTo>
                    <a:lnTo>
                      <a:pt x="6" y="331"/>
                    </a:lnTo>
                    <a:lnTo>
                      <a:pt x="0" y="3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85" name="Google Shape;185;p8"/>
          <p:cNvGrpSpPr/>
          <p:nvPr/>
        </p:nvGrpSpPr>
        <p:grpSpPr>
          <a:xfrm>
            <a:off x="6853065" y="3363578"/>
            <a:ext cx="2290933" cy="1806211"/>
            <a:chOff x="6853065" y="3363578"/>
            <a:chExt cx="2290933" cy="1806211"/>
          </a:xfrm>
        </p:grpSpPr>
        <p:sp>
          <p:nvSpPr>
            <p:cNvPr id="186" name="Google Shape;186;p8"/>
            <p:cNvSpPr/>
            <p:nvPr/>
          </p:nvSpPr>
          <p:spPr>
            <a:xfrm flipH="1">
              <a:off x="6853065" y="4932606"/>
              <a:ext cx="2290933" cy="237183"/>
            </a:xfrm>
            <a:custGeom>
              <a:avLst/>
              <a:gdLst/>
              <a:ahLst/>
              <a:cxnLst/>
              <a:rect l="l" t="t" r="r" b="b"/>
              <a:pathLst>
                <a:path w="2492" h="258" extrusionOk="0">
                  <a:moveTo>
                    <a:pt x="2492" y="258"/>
                  </a:moveTo>
                  <a:lnTo>
                    <a:pt x="0" y="258"/>
                  </a:lnTo>
                  <a:cubicBezTo>
                    <a:pt x="18" y="229"/>
                    <a:pt x="35" y="200"/>
                    <a:pt x="53" y="171"/>
                  </a:cubicBezTo>
                  <a:cubicBezTo>
                    <a:pt x="106" y="86"/>
                    <a:pt x="190" y="2"/>
                    <a:pt x="290" y="12"/>
                  </a:cubicBezTo>
                  <a:cubicBezTo>
                    <a:pt x="349" y="19"/>
                    <a:pt x="401" y="58"/>
                    <a:pt x="460" y="64"/>
                  </a:cubicBezTo>
                  <a:cubicBezTo>
                    <a:pt x="542" y="73"/>
                    <a:pt x="617" y="17"/>
                    <a:pt x="699" y="9"/>
                  </a:cubicBezTo>
                  <a:cubicBezTo>
                    <a:pt x="822" y="-3"/>
                    <a:pt x="935" y="94"/>
                    <a:pt x="1059" y="86"/>
                  </a:cubicBezTo>
                  <a:cubicBezTo>
                    <a:pt x="1179" y="78"/>
                    <a:pt x="1291" y="-29"/>
                    <a:pt x="1406" y="7"/>
                  </a:cubicBezTo>
                  <a:cubicBezTo>
                    <a:pt x="1464" y="25"/>
                    <a:pt x="1505" y="76"/>
                    <a:pt x="1558" y="107"/>
                  </a:cubicBezTo>
                  <a:cubicBezTo>
                    <a:pt x="1621" y="143"/>
                    <a:pt x="1695" y="148"/>
                    <a:pt x="1767" y="152"/>
                  </a:cubicBezTo>
                  <a:cubicBezTo>
                    <a:pt x="1927" y="160"/>
                    <a:pt x="2087" y="165"/>
                    <a:pt x="2246" y="167"/>
                  </a:cubicBezTo>
                  <a:cubicBezTo>
                    <a:pt x="2302" y="167"/>
                    <a:pt x="2358" y="168"/>
                    <a:pt x="2410" y="189"/>
                  </a:cubicBezTo>
                  <a:cubicBezTo>
                    <a:pt x="2443" y="202"/>
                    <a:pt x="2474" y="227"/>
                    <a:pt x="2492" y="2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7" name="Google Shape;187;p8"/>
            <p:cNvGrpSpPr/>
            <p:nvPr/>
          </p:nvGrpSpPr>
          <p:grpSpPr>
            <a:xfrm flipH="1">
              <a:off x="8297237" y="4695934"/>
              <a:ext cx="91930" cy="321754"/>
              <a:chOff x="7656585" y="4294293"/>
              <a:chExt cx="36000" cy="126000"/>
            </a:xfrm>
          </p:grpSpPr>
          <p:sp>
            <p:nvSpPr>
              <p:cNvPr id="188" name="Google Shape;188;p8"/>
              <p:cNvSpPr/>
              <p:nvPr/>
            </p:nvSpPr>
            <p:spPr>
              <a:xfrm>
                <a:off x="7656585" y="4294293"/>
                <a:ext cx="36000" cy="74880"/>
              </a:xfrm>
              <a:custGeom>
                <a:avLst/>
                <a:gdLst/>
                <a:ahLst/>
                <a:cxnLst/>
                <a:rect l="l" t="t" r="r" b="b"/>
                <a:pathLst>
                  <a:path w="100" h="208" extrusionOk="0">
                    <a:moveTo>
                      <a:pt x="92" y="102"/>
                    </a:moveTo>
                    <a:lnTo>
                      <a:pt x="49" y="0"/>
                    </a:lnTo>
                    <a:lnTo>
                      <a:pt x="7" y="102"/>
                    </a:lnTo>
                    <a:cubicBezTo>
                      <a:pt x="-5" y="130"/>
                      <a:pt x="-3" y="162"/>
                      <a:pt x="14" y="188"/>
                    </a:cubicBezTo>
                    <a:lnTo>
                      <a:pt x="14" y="188"/>
                    </a:lnTo>
                    <a:cubicBezTo>
                      <a:pt x="30" y="214"/>
                      <a:pt x="68" y="214"/>
                      <a:pt x="85" y="188"/>
                    </a:cubicBezTo>
                    <a:lnTo>
                      <a:pt x="85" y="188"/>
                    </a:lnTo>
                    <a:cubicBezTo>
                      <a:pt x="102" y="162"/>
                      <a:pt x="104" y="130"/>
                      <a:pt x="92" y="1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29875" rIns="90000" bIns="29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8"/>
              <p:cNvSpPr/>
              <p:nvPr/>
            </p:nvSpPr>
            <p:spPr>
              <a:xfrm>
                <a:off x="7673505" y="4337133"/>
                <a:ext cx="1440" cy="83160"/>
              </a:xfrm>
              <a:custGeom>
                <a:avLst/>
                <a:gdLst/>
                <a:ahLst/>
                <a:cxnLst/>
                <a:rect l="l" t="t" r="r" b="b"/>
                <a:pathLst>
                  <a:path w="4" h="231" extrusionOk="0">
                    <a:moveTo>
                      <a:pt x="0" y="0"/>
                    </a:moveTo>
                    <a:lnTo>
                      <a:pt x="4" y="0"/>
                    </a:lnTo>
                    <a:lnTo>
                      <a:pt x="4" y="231"/>
                    </a:lnTo>
                    <a:lnTo>
                      <a:pt x="0" y="2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8150" rIns="90000" bIns="381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0" name="Google Shape;190;p8"/>
            <p:cNvGrpSpPr/>
            <p:nvPr/>
          </p:nvGrpSpPr>
          <p:grpSpPr>
            <a:xfrm flipH="1">
              <a:off x="8143715" y="4604004"/>
              <a:ext cx="132379" cy="460567"/>
              <a:chOff x="7700865" y="4258293"/>
              <a:chExt cx="51840" cy="180360"/>
            </a:xfrm>
          </p:grpSpPr>
          <p:sp>
            <p:nvSpPr>
              <p:cNvPr id="191" name="Google Shape;191;p8"/>
              <p:cNvSpPr/>
              <p:nvPr/>
            </p:nvSpPr>
            <p:spPr>
              <a:xfrm>
                <a:off x="7700865" y="4258293"/>
                <a:ext cx="51840" cy="106920"/>
              </a:xfrm>
              <a:custGeom>
                <a:avLst/>
                <a:gdLst/>
                <a:ahLst/>
                <a:cxnLst/>
                <a:rect l="l" t="t" r="r" b="b"/>
                <a:pathLst>
                  <a:path w="144" h="297" extrusionOk="0">
                    <a:moveTo>
                      <a:pt x="133" y="146"/>
                    </a:moveTo>
                    <a:lnTo>
                      <a:pt x="71" y="0"/>
                    </a:lnTo>
                    <a:lnTo>
                      <a:pt x="10" y="146"/>
                    </a:lnTo>
                    <a:cubicBezTo>
                      <a:pt x="-7" y="186"/>
                      <a:pt x="-3" y="232"/>
                      <a:pt x="20" y="269"/>
                    </a:cubicBezTo>
                    <a:lnTo>
                      <a:pt x="20" y="269"/>
                    </a:lnTo>
                    <a:cubicBezTo>
                      <a:pt x="44" y="306"/>
                      <a:pt x="99" y="306"/>
                      <a:pt x="122" y="269"/>
                    </a:cubicBezTo>
                    <a:lnTo>
                      <a:pt x="122" y="269"/>
                    </a:lnTo>
                    <a:cubicBezTo>
                      <a:pt x="146" y="232"/>
                      <a:pt x="150" y="186"/>
                      <a:pt x="133" y="14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8"/>
              <p:cNvSpPr/>
              <p:nvPr/>
            </p:nvSpPr>
            <p:spPr>
              <a:xfrm>
                <a:off x="7725345" y="4319493"/>
                <a:ext cx="2160" cy="119160"/>
              </a:xfrm>
              <a:custGeom>
                <a:avLst/>
                <a:gdLst/>
                <a:ahLst/>
                <a:cxnLst/>
                <a:rect l="l" t="t" r="r" b="b"/>
                <a:pathLst>
                  <a:path w="6" h="331" extrusionOk="0">
                    <a:moveTo>
                      <a:pt x="0" y="0"/>
                    </a:moveTo>
                    <a:lnTo>
                      <a:pt x="6" y="0"/>
                    </a:lnTo>
                    <a:lnTo>
                      <a:pt x="6" y="331"/>
                    </a:lnTo>
                    <a:lnTo>
                      <a:pt x="0" y="3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3" name="Google Shape;193;p8"/>
            <p:cNvGrpSpPr/>
            <p:nvPr/>
          </p:nvGrpSpPr>
          <p:grpSpPr>
            <a:xfrm flipH="1">
              <a:off x="8320662" y="3363578"/>
              <a:ext cx="679386" cy="1712716"/>
              <a:chOff x="7507545" y="2268573"/>
              <a:chExt cx="266040" cy="670680"/>
            </a:xfrm>
          </p:grpSpPr>
          <p:sp>
            <p:nvSpPr>
              <p:cNvPr id="194" name="Google Shape;194;p8"/>
              <p:cNvSpPr/>
              <p:nvPr/>
            </p:nvSpPr>
            <p:spPr>
              <a:xfrm>
                <a:off x="7583865" y="2442813"/>
                <a:ext cx="28440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79" h="79" extrusionOk="0">
                    <a:moveTo>
                      <a:pt x="0" y="39"/>
                    </a:moveTo>
                    <a:cubicBezTo>
                      <a:pt x="0" y="61"/>
                      <a:pt x="18" y="79"/>
                      <a:pt x="39" y="79"/>
                    </a:cubicBezTo>
                    <a:cubicBezTo>
                      <a:pt x="61" y="79"/>
                      <a:pt x="79" y="61"/>
                      <a:pt x="79" y="39"/>
                    </a:cubicBezTo>
                    <a:cubicBezTo>
                      <a:pt x="79" y="18"/>
                      <a:pt x="61" y="0"/>
                      <a:pt x="39" y="0"/>
                    </a:cubicBezTo>
                    <a:cubicBezTo>
                      <a:pt x="18" y="0"/>
                      <a:pt x="0" y="18"/>
                      <a:pt x="0" y="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8"/>
              <p:cNvSpPr/>
              <p:nvPr/>
            </p:nvSpPr>
            <p:spPr>
              <a:xfrm>
                <a:off x="7597905" y="2442813"/>
                <a:ext cx="42480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18" h="79" extrusionOk="0">
                    <a:moveTo>
                      <a:pt x="0" y="0"/>
                    </a:moveTo>
                    <a:lnTo>
                      <a:pt x="118" y="0"/>
                    </a:lnTo>
                    <a:lnTo>
                      <a:pt x="118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8"/>
              <p:cNvSpPr/>
              <p:nvPr/>
            </p:nvSpPr>
            <p:spPr>
              <a:xfrm>
                <a:off x="7626345" y="2442813"/>
                <a:ext cx="28440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79" h="79" extrusionOk="0">
                    <a:moveTo>
                      <a:pt x="0" y="39"/>
                    </a:moveTo>
                    <a:cubicBezTo>
                      <a:pt x="0" y="61"/>
                      <a:pt x="18" y="79"/>
                      <a:pt x="39" y="79"/>
                    </a:cubicBezTo>
                    <a:cubicBezTo>
                      <a:pt x="61" y="79"/>
                      <a:pt x="79" y="61"/>
                      <a:pt x="79" y="39"/>
                    </a:cubicBezTo>
                    <a:cubicBezTo>
                      <a:pt x="79" y="18"/>
                      <a:pt x="61" y="0"/>
                      <a:pt x="39" y="0"/>
                    </a:cubicBezTo>
                    <a:cubicBezTo>
                      <a:pt x="18" y="0"/>
                      <a:pt x="0" y="18"/>
                      <a:pt x="0" y="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8"/>
              <p:cNvSpPr/>
              <p:nvPr/>
            </p:nvSpPr>
            <p:spPr>
              <a:xfrm>
                <a:off x="7596105" y="2468732"/>
                <a:ext cx="46440" cy="470520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307" extrusionOk="0">
                    <a:moveTo>
                      <a:pt x="129" y="1307"/>
                    </a:moveTo>
                    <a:lnTo>
                      <a:pt x="0" y="1307"/>
                    </a:lnTo>
                    <a:lnTo>
                      <a:pt x="30" y="0"/>
                    </a:lnTo>
                    <a:lnTo>
                      <a:pt x="99" y="0"/>
                    </a:lnTo>
                    <a:lnTo>
                      <a:pt x="129" y="130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8"/>
              <p:cNvSpPr/>
              <p:nvPr/>
            </p:nvSpPr>
            <p:spPr>
              <a:xfrm>
                <a:off x="7614465" y="2268573"/>
                <a:ext cx="25920" cy="188280"/>
              </a:xfrm>
              <a:custGeom>
                <a:avLst/>
                <a:gdLst/>
                <a:ahLst/>
                <a:cxnLst/>
                <a:rect l="l" t="t" r="r" b="b"/>
                <a:pathLst>
                  <a:path w="72" h="523" extrusionOk="0">
                    <a:moveTo>
                      <a:pt x="72" y="523"/>
                    </a:moveTo>
                    <a:lnTo>
                      <a:pt x="72" y="0"/>
                    </a:lnTo>
                    <a:lnTo>
                      <a:pt x="0" y="280"/>
                    </a:lnTo>
                    <a:lnTo>
                      <a:pt x="72" y="52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8"/>
              <p:cNvSpPr/>
              <p:nvPr/>
            </p:nvSpPr>
            <p:spPr>
              <a:xfrm>
                <a:off x="7507545" y="2456853"/>
                <a:ext cx="132840" cy="1332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370" extrusionOk="0">
                    <a:moveTo>
                      <a:pt x="369" y="0"/>
                    </a:moveTo>
                    <a:lnTo>
                      <a:pt x="0" y="370"/>
                    </a:lnTo>
                    <a:lnTo>
                      <a:pt x="249" y="223"/>
                    </a:lnTo>
                    <a:lnTo>
                      <a:pt x="3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8"/>
              <p:cNvSpPr/>
              <p:nvPr/>
            </p:nvSpPr>
            <p:spPr>
              <a:xfrm>
                <a:off x="7640385" y="2456853"/>
                <a:ext cx="133200" cy="13320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70" extrusionOk="0">
                    <a:moveTo>
                      <a:pt x="370" y="370"/>
                    </a:moveTo>
                    <a:lnTo>
                      <a:pt x="0" y="0"/>
                    </a:lnTo>
                    <a:lnTo>
                      <a:pt x="249" y="147"/>
                    </a:lnTo>
                    <a:lnTo>
                      <a:pt x="370" y="3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1" name="Google Shape;201;p8"/>
          <p:cNvGrpSpPr/>
          <p:nvPr/>
        </p:nvGrpSpPr>
        <p:grpSpPr>
          <a:xfrm>
            <a:off x="6920080" y="93119"/>
            <a:ext cx="2447911" cy="1104110"/>
            <a:chOff x="6920080" y="93119"/>
            <a:chExt cx="2447911" cy="1104110"/>
          </a:xfrm>
        </p:grpSpPr>
        <p:grpSp>
          <p:nvGrpSpPr>
            <p:cNvPr id="202" name="Google Shape;202;p8"/>
            <p:cNvGrpSpPr/>
            <p:nvPr/>
          </p:nvGrpSpPr>
          <p:grpSpPr>
            <a:xfrm flipH="1">
              <a:off x="7788855" y="217219"/>
              <a:ext cx="1579135" cy="980010"/>
              <a:chOff x="-331786" y="217219"/>
              <a:chExt cx="1579135" cy="980010"/>
            </a:xfrm>
          </p:grpSpPr>
          <p:sp>
            <p:nvSpPr>
              <p:cNvPr id="203" name="Google Shape;203;p8"/>
              <p:cNvSpPr/>
              <p:nvPr/>
            </p:nvSpPr>
            <p:spPr>
              <a:xfrm>
                <a:off x="633240" y="217219"/>
                <a:ext cx="614109" cy="16731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182" extrusionOk="0">
                    <a:moveTo>
                      <a:pt x="576" y="90"/>
                    </a:moveTo>
                    <a:cubicBezTo>
                      <a:pt x="562" y="90"/>
                      <a:pt x="549" y="93"/>
                      <a:pt x="537" y="99"/>
                    </a:cubicBezTo>
                    <a:cubicBezTo>
                      <a:pt x="529" y="43"/>
                      <a:pt x="482" y="0"/>
                      <a:pt x="424" y="0"/>
                    </a:cubicBezTo>
                    <a:cubicBezTo>
                      <a:pt x="376" y="0"/>
                      <a:pt x="335" y="30"/>
                      <a:pt x="318" y="72"/>
                    </a:cubicBezTo>
                    <a:cubicBezTo>
                      <a:pt x="302" y="38"/>
                      <a:pt x="267" y="14"/>
                      <a:pt x="227" y="14"/>
                    </a:cubicBezTo>
                    <a:cubicBezTo>
                      <a:pt x="171" y="14"/>
                      <a:pt x="126" y="59"/>
                      <a:pt x="126" y="114"/>
                    </a:cubicBezTo>
                    <a:cubicBezTo>
                      <a:pt x="126" y="116"/>
                      <a:pt x="126" y="117"/>
                      <a:pt x="126" y="119"/>
                    </a:cubicBezTo>
                    <a:cubicBezTo>
                      <a:pt x="113" y="109"/>
                      <a:pt x="97" y="103"/>
                      <a:pt x="79" y="103"/>
                    </a:cubicBezTo>
                    <a:cubicBezTo>
                      <a:pt x="36" y="103"/>
                      <a:pt x="0" y="139"/>
                      <a:pt x="0" y="182"/>
                    </a:cubicBezTo>
                    <a:lnTo>
                      <a:pt x="668" y="182"/>
                    </a:lnTo>
                    <a:cubicBezTo>
                      <a:pt x="668" y="131"/>
                      <a:pt x="627" y="90"/>
                      <a:pt x="576" y="9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20500" rIns="90000" bIns="205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8"/>
              <p:cNvSpPr/>
              <p:nvPr/>
            </p:nvSpPr>
            <p:spPr>
              <a:xfrm>
                <a:off x="-331786" y="1029912"/>
                <a:ext cx="614109" cy="16731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182" extrusionOk="0">
                    <a:moveTo>
                      <a:pt x="575" y="90"/>
                    </a:moveTo>
                    <a:cubicBezTo>
                      <a:pt x="561" y="90"/>
                      <a:pt x="548" y="93"/>
                      <a:pt x="537" y="98"/>
                    </a:cubicBezTo>
                    <a:cubicBezTo>
                      <a:pt x="529" y="43"/>
                      <a:pt x="481" y="0"/>
                      <a:pt x="424" y="0"/>
                    </a:cubicBezTo>
                    <a:cubicBezTo>
                      <a:pt x="375" y="0"/>
                      <a:pt x="334" y="30"/>
                      <a:pt x="317" y="72"/>
                    </a:cubicBezTo>
                    <a:cubicBezTo>
                      <a:pt x="301" y="37"/>
                      <a:pt x="267" y="13"/>
                      <a:pt x="226" y="13"/>
                    </a:cubicBezTo>
                    <a:cubicBezTo>
                      <a:pt x="170" y="13"/>
                      <a:pt x="125" y="58"/>
                      <a:pt x="125" y="114"/>
                    </a:cubicBezTo>
                    <a:cubicBezTo>
                      <a:pt x="125" y="116"/>
                      <a:pt x="125" y="117"/>
                      <a:pt x="125" y="119"/>
                    </a:cubicBezTo>
                    <a:cubicBezTo>
                      <a:pt x="112" y="109"/>
                      <a:pt x="96" y="103"/>
                      <a:pt x="79" y="103"/>
                    </a:cubicBezTo>
                    <a:cubicBezTo>
                      <a:pt x="35" y="103"/>
                      <a:pt x="0" y="138"/>
                      <a:pt x="0" y="182"/>
                    </a:cubicBezTo>
                    <a:lnTo>
                      <a:pt x="668" y="182"/>
                    </a:lnTo>
                    <a:cubicBezTo>
                      <a:pt x="668" y="131"/>
                      <a:pt x="626" y="90"/>
                      <a:pt x="575" y="9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20500" rIns="90000" bIns="205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8"/>
              <p:cNvSpPr/>
              <p:nvPr/>
            </p:nvSpPr>
            <p:spPr>
              <a:xfrm>
                <a:off x="179103" y="570669"/>
                <a:ext cx="454147" cy="124109"/>
              </a:xfrm>
              <a:custGeom>
                <a:avLst/>
                <a:gdLst/>
                <a:ahLst/>
                <a:cxnLst/>
                <a:rect l="l" t="t" r="r" b="b"/>
                <a:pathLst>
                  <a:path w="494" h="135" extrusionOk="0">
                    <a:moveTo>
                      <a:pt x="426" y="67"/>
                    </a:moveTo>
                    <a:cubicBezTo>
                      <a:pt x="416" y="67"/>
                      <a:pt x="406" y="69"/>
                      <a:pt x="397" y="73"/>
                    </a:cubicBezTo>
                    <a:cubicBezTo>
                      <a:pt x="391" y="32"/>
                      <a:pt x="356" y="0"/>
                      <a:pt x="314" y="0"/>
                    </a:cubicBezTo>
                    <a:cubicBezTo>
                      <a:pt x="278" y="0"/>
                      <a:pt x="247" y="22"/>
                      <a:pt x="235" y="54"/>
                    </a:cubicBezTo>
                    <a:cubicBezTo>
                      <a:pt x="223" y="28"/>
                      <a:pt x="197" y="10"/>
                      <a:pt x="167" y="10"/>
                    </a:cubicBezTo>
                    <a:cubicBezTo>
                      <a:pt x="126" y="10"/>
                      <a:pt x="93" y="44"/>
                      <a:pt x="93" y="85"/>
                    </a:cubicBezTo>
                    <a:cubicBezTo>
                      <a:pt x="93" y="86"/>
                      <a:pt x="93" y="87"/>
                      <a:pt x="93" y="88"/>
                    </a:cubicBezTo>
                    <a:cubicBezTo>
                      <a:pt x="83" y="81"/>
                      <a:pt x="71" y="77"/>
                      <a:pt x="58" y="77"/>
                    </a:cubicBezTo>
                    <a:cubicBezTo>
                      <a:pt x="26" y="77"/>
                      <a:pt x="0" y="103"/>
                      <a:pt x="0" y="135"/>
                    </a:cubicBezTo>
                    <a:lnTo>
                      <a:pt x="494" y="135"/>
                    </a:lnTo>
                    <a:cubicBezTo>
                      <a:pt x="494" y="97"/>
                      <a:pt x="464" y="67"/>
                      <a:pt x="426" y="6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3600" rIns="90000" bIns="36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6" name="Google Shape;206;p8"/>
            <p:cNvSpPr/>
            <p:nvPr/>
          </p:nvSpPr>
          <p:spPr>
            <a:xfrm flipH="1">
              <a:off x="6920080" y="93119"/>
              <a:ext cx="454147" cy="124109"/>
            </a:xfrm>
            <a:custGeom>
              <a:avLst/>
              <a:gdLst/>
              <a:ahLst/>
              <a:cxnLst/>
              <a:rect l="l" t="t" r="r" b="b"/>
              <a:pathLst>
                <a:path w="494" h="135" extrusionOk="0">
                  <a:moveTo>
                    <a:pt x="426" y="67"/>
                  </a:moveTo>
                  <a:cubicBezTo>
                    <a:pt x="416" y="67"/>
                    <a:pt x="406" y="69"/>
                    <a:pt x="397" y="73"/>
                  </a:cubicBezTo>
                  <a:cubicBezTo>
                    <a:pt x="391" y="32"/>
                    <a:pt x="356" y="0"/>
                    <a:pt x="314" y="0"/>
                  </a:cubicBezTo>
                  <a:cubicBezTo>
                    <a:pt x="278" y="0"/>
                    <a:pt x="247" y="22"/>
                    <a:pt x="235" y="54"/>
                  </a:cubicBezTo>
                  <a:cubicBezTo>
                    <a:pt x="223" y="28"/>
                    <a:pt x="197" y="10"/>
                    <a:pt x="167" y="10"/>
                  </a:cubicBezTo>
                  <a:cubicBezTo>
                    <a:pt x="126" y="10"/>
                    <a:pt x="93" y="44"/>
                    <a:pt x="93" y="85"/>
                  </a:cubicBezTo>
                  <a:cubicBezTo>
                    <a:pt x="93" y="86"/>
                    <a:pt x="93" y="87"/>
                    <a:pt x="93" y="88"/>
                  </a:cubicBezTo>
                  <a:cubicBezTo>
                    <a:pt x="83" y="81"/>
                    <a:pt x="71" y="77"/>
                    <a:pt x="58" y="77"/>
                  </a:cubicBezTo>
                  <a:cubicBezTo>
                    <a:pt x="26" y="77"/>
                    <a:pt x="0" y="103"/>
                    <a:pt x="0" y="135"/>
                  </a:cubicBezTo>
                  <a:lnTo>
                    <a:pt x="494" y="135"/>
                  </a:lnTo>
                  <a:cubicBezTo>
                    <a:pt x="494" y="97"/>
                    <a:pt x="464" y="67"/>
                    <a:pt x="426" y="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3600" rIns="90000" bIns="36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210" name="Google Shape;210;p9"/>
          <p:cNvGrpSpPr/>
          <p:nvPr/>
        </p:nvGrpSpPr>
        <p:grpSpPr>
          <a:xfrm>
            <a:off x="-10818" y="2861291"/>
            <a:ext cx="3072387" cy="2303858"/>
            <a:chOff x="-10818" y="2861291"/>
            <a:chExt cx="3072387" cy="2303858"/>
          </a:xfrm>
        </p:grpSpPr>
        <p:grpSp>
          <p:nvGrpSpPr>
            <p:cNvPr id="211" name="Google Shape;211;p9"/>
            <p:cNvGrpSpPr/>
            <p:nvPr/>
          </p:nvGrpSpPr>
          <p:grpSpPr>
            <a:xfrm>
              <a:off x="-10813" y="2861291"/>
              <a:ext cx="679386" cy="1712716"/>
              <a:chOff x="7507545" y="2268573"/>
              <a:chExt cx="266040" cy="670680"/>
            </a:xfrm>
          </p:grpSpPr>
          <p:sp>
            <p:nvSpPr>
              <p:cNvPr id="212" name="Google Shape;212;p9"/>
              <p:cNvSpPr/>
              <p:nvPr/>
            </p:nvSpPr>
            <p:spPr>
              <a:xfrm>
                <a:off x="7583865" y="2442813"/>
                <a:ext cx="28440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79" h="79" extrusionOk="0">
                    <a:moveTo>
                      <a:pt x="0" y="39"/>
                    </a:moveTo>
                    <a:cubicBezTo>
                      <a:pt x="0" y="61"/>
                      <a:pt x="18" y="79"/>
                      <a:pt x="39" y="79"/>
                    </a:cubicBezTo>
                    <a:cubicBezTo>
                      <a:pt x="61" y="79"/>
                      <a:pt x="79" y="61"/>
                      <a:pt x="79" y="39"/>
                    </a:cubicBezTo>
                    <a:cubicBezTo>
                      <a:pt x="79" y="18"/>
                      <a:pt x="61" y="0"/>
                      <a:pt x="39" y="0"/>
                    </a:cubicBezTo>
                    <a:cubicBezTo>
                      <a:pt x="18" y="0"/>
                      <a:pt x="0" y="18"/>
                      <a:pt x="0" y="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9"/>
              <p:cNvSpPr/>
              <p:nvPr/>
            </p:nvSpPr>
            <p:spPr>
              <a:xfrm>
                <a:off x="7597905" y="2442813"/>
                <a:ext cx="42480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18" h="79" extrusionOk="0">
                    <a:moveTo>
                      <a:pt x="0" y="0"/>
                    </a:moveTo>
                    <a:lnTo>
                      <a:pt x="118" y="0"/>
                    </a:lnTo>
                    <a:lnTo>
                      <a:pt x="118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9"/>
              <p:cNvSpPr/>
              <p:nvPr/>
            </p:nvSpPr>
            <p:spPr>
              <a:xfrm>
                <a:off x="7626345" y="2442813"/>
                <a:ext cx="28440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79" h="79" extrusionOk="0">
                    <a:moveTo>
                      <a:pt x="0" y="39"/>
                    </a:moveTo>
                    <a:cubicBezTo>
                      <a:pt x="0" y="61"/>
                      <a:pt x="18" y="79"/>
                      <a:pt x="39" y="79"/>
                    </a:cubicBezTo>
                    <a:cubicBezTo>
                      <a:pt x="61" y="79"/>
                      <a:pt x="79" y="61"/>
                      <a:pt x="79" y="39"/>
                    </a:cubicBezTo>
                    <a:cubicBezTo>
                      <a:pt x="79" y="18"/>
                      <a:pt x="61" y="0"/>
                      <a:pt x="39" y="0"/>
                    </a:cubicBezTo>
                    <a:cubicBezTo>
                      <a:pt x="18" y="0"/>
                      <a:pt x="0" y="18"/>
                      <a:pt x="0" y="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9"/>
              <p:cNvSpPr/>
              <p:nvPr/>
            </p:nvSpPr>
            <p:spPr>
              <a:xfrm>
                <a:off x="7596105" y="2468732"/>
                <a:ext cx="46440" cy="470520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307" extrusionOk="0">
                    <a:moveTo>
                      <a:pt x="129" y="1307"/>
                    </a:moveTo>
                    <a:lnTo>
                      <a:pt x="0" y="1307"/>
                    </a:lnTo>
                    <a:lnTo>
                      <a:pt x="30" y="0"/>
                    </a:lnTo>
                    <a:lnTo>
                      <a:pt x="99" y="0"/>
                    </a:lnTo>
                    <a:lnTo>
                      <a:pt x="129" y="130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9"/>
              <p:cNvSpPr/>
              <p:nvPr/>
            </p:nvSpPr>
            <p:spPr>
              <a:xfrm>
                <a:off x="7614465" y="2268573"/>
                <a:ext cx="25920" cy="188280"/>
              </a:xfrm>
              <a:custGeom>
                <a:avLst/>
                <a:gdLst/>
                <a:ahLst/>
                <a:cxnLst/>
                <a:rect l="l" t="t" r="r" b="b"/>
                <a:pathLst>
                  <a:path w="72" h="523" extrusionOk="0">
                    <a:moveTo>
                      <a:pt x="72" y="523"/>
                    </a:moveTo>
                    <a:lnTo>
                      <a:pt x="72" y="0"/>
                    </a:lnTo>
                    <a:lnTo>
                      <a:pt x="0" y="280"/>
                    </a:lnTo>
                    <a:lnTo>
                      <a:pt x="72" y="52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9"/>
              <p:cNvSpPr/>
              <p:nvPr/>
            </p:nvSpPr>
            <p:spPr>
              <a:xfrm>
                <a:off x="7507545" y="2456853"/>
                <a:ext cx="132840" cy="1332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370" extrusionOk="0">
                    <a:moveTo>
                      <a:pt x="369" y="0"/>
                    </a:moveTo>
                    <a:lnTo>
                      <a:pt x="0" y="370"/>
                    </a:lnTo>
                    <a:lnTo>
                      <a:pt x="249" y="223"/>
                    </a:lnTo>
                    <a:lnTo>
                      <a:pt x="3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8;p9"/>
              <p:cNvSpPr/>
              <p:nvPr/>
            </p:nvSpPr>
            <p:spPr>
              <a:xfrm>
                <a:off x="7640385" y="2456853"/>
                <a:ext cx="133200" cy="13320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70" extrusionOk="0">
                    <a:moveTo>
                      <a:pt x="370" y="370"/>
                    </a:moveTo>
                    <a:lnTo>
                      <a:pt x="0" y="0"/>
                    </a:lnTo>
                    <a:lnTo>
                      <a:pt x="249" y="147"/>
                    </a:lnTo>
                    <a:lnTo>
                      <a:pt x="370" y="3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9" name="Google Shape;219;p9"/>
            <p:cNvGrpSpPr/>
            <p:nvPr/>
          </p:nvGrpSpPr>
          <p:grpSpPr>
            <a:xfrm flipH="1">
              <a:off x="-10818" y="4191995"/>
              <a:ext cx="3072387" cy="973154"/>
              <a:chOff x="12965757" y="6572347"/>
              <a:chExt cx="3072387" cy="973154"/>
            </a:xfrm>
          </p:grpSpPr>
          <p:grpSp>
            <p:nvGrpSpPr>
              <p:cNvPr id="220" name="Google Shape;220;p9"/>
              <p:cNvGrpSpPr/>
              <p:nvPr/>
            </p:nvGrpSpPr>
            <p:grpSpPr>
              <a:xfrm>
                <a:off x="15342593" y="6572347"/>
                <a:ext cx="618686" cy="716132"/>
                <a:chOff x="7172025" y="3166053"/>
                <a:chExt cx="242280" cy="280440"/>
              </a:xfrm>
            </p:grpSpPr>
            <p:sp>
              <p:nvSpPr>
                <p:cNvPr id="221" name="Google Shape;221;p9"/>
                <p:cNvSpPr/>
                <p:nvPr/>
              </p:nvSpPr>
              <p:spPr>
                <a:xfrm>
                  <a:off x="7172025" y="3166052"/>
                  <a:ext cx="156600" cy="280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779" extrusionOk="0">
                      <a:moveTo>
                        <a:pt x="0" y="0"/>
                      </a:moveTo>
                      <a:lnTo>
                        <a:pt x="435" y="0"/>
                      </a:lnTo>
                      <a:lnTo>
                        <a:pt x="435" y="779"/>
                      </a:lnTo>
                      <a:lnTo>
                        <a:pt x="0" y="77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222;p9"/>
                <p:cNvSpPr/>
                <p:nvPr/>
              </p:nvSpPr>
              <p:spPr>
                <a:xfrm>
                  <a:off x="7328625" y="3166052"/>
                  <a:ext cx="85680" cy="280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" h="779" extrusionOk="0">
                      <a:moveTo>
                        <a:pt x="0" y="0"/>
                      </a:moveTo>
                      <a:lnTo>
                        <a:pt x="238" y="0"/>
                      </a:lnTo>
                      <a:lnTo>
                        <a:pt x="238" y="779"/>
                      </a:lnTo>
                      <a:lnTo>
                        <a:pt x="0" y="77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" name="Google Shape;223;p9"/>
                <p:cNvSpPr/>
                <p:nvPr/>
              </p:nvSpPr>
              <p:spPr>
                <a:xfrm>
                  <a:off x="7187865" y="3189813"/>
                  <a:ext cx="124920" cy="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" h="20" extrusionOk="0">
                      <a:moveTo>
                        <a:pt x="0" y="0"/>
                      </a:moveTo>
                      <a:lnTo>
                        <a:pt x="347" y="0"/>
                      </a:lnTo>
                      <a:lnTo>
                        <a:pt x="347" y="20"/>
                      </a:lnTo>
                      <a:lnTo>
                        <a:pt x="0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" name="Google Shape;224;p9"/>
                <p:cNvSpPr/>
                <p:nvPr/>
              </p:nvSpPr>
              <p:spPr>
                <a:xfrm>
                  <a:off x="7187865" y="3213213"/>
                  <a:ext cx="124920" cy="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" h="20" extrusionOk="0">
                      <a:moveTo>
                        <a:pt x="0" y="0"/>
                      </a:moveTo>
                      <a:lnTo>
                        <a:pt x="347" y="0"/>
                      </a:lnTo>
                      <a:lnTo>
                        <a:pt x="347" y="20"/>
                      </a:lnTo>
                      <a:lnTo>
                        <a:pt x="0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" name="Google Shape;225;p9"/>
                <p:cNvSpPr/>
                <p:nvPr/>
              </p:nvSpPr>
              <p:spPr>
                <a:xfrm>
                  <a:off x="7187865" y="3236973"/>
                  <a:ext cx="124920" cy="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" h="20" extrusionOk="0">
                      <a:moveTo>
                        <a:pt x="0" y="0"/>
                      </a:moveTo>
                      <a:lnTo>
                        <a:pt x="347" y="0"/>
                      </a:lnTo>
                      <a:lnTo>
                        <a:pt x="347" y="20"/>
                      </a:lnTo>
                      <a:lnTo>
                        <a:pt x="0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" name="Google Shape;226;p9"/>
                <p:cNvSpPr/>
                <p:nvPr/>
              </p:nvSpPr>
              <p:spPr>
                <a:xfrm>
                  <a:off x="7187865" y="3260733"/>
                  <a:ext cx="124920" cy="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" h="20" extrusionOk="0">
                      <a:moveTo>
                        <a:pt x="0" y="0"/>
                      </a:moveTo>
                      <a:lnTo>
                        <a:pt x="347" y="0"/>
                      </a:lnTo>
                      <a:lnTo>
                        <a:pt x="347" y="20"/>
                      </a:lnTo>
                      <a:lnTo>
                        <a:pt x="0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" name="Google Shape;227;p9"/>
                <p:cNvSpPr/>
                <p:nvPr/>
              </p:nvSpPr>
              <p:spPr>
                <a:xfrm>
                  <a:off x="7187865" y="3284493"/>
                  <a:ext cx="124920" cy="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" h="20" extrusionOk="0">
                      <a:moveTo>
                        <a:pt x="0" y="0"/>
                      </a:moveTo>
                      <a:lnTo>
                        <a:pt x="347" y="0"/>
                      </a:lnTo>
                      <a:lnTo>
                        <a:pt x="347" y="20"/>
                      </a:lnTo>
                      <a:lnTo>
                        <a:pt x="0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" name="Google Shape;228;p9"/>
                <p:cNvSpPr/>
                <p:nvPr/>
              </p:nvSpPr>
              <p:spPr>
                <a:xfrm>
                  <a:off x="7187865" y="3307893"/>
                  <a:ext cx="124920" cy="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" h="20" extrusionOk="0">
                      <a:moveTo>
                        <a:pt x="0" y="0"/>
                      </a:moveTo>
                      <a:lnTo>
                        <a:pt x="347" y="0"/>
                      </a:lnTo>
                      <a:lnTo>
                        <a:pt x="347" y="20"/>
                      </a:lnTo>
                      <a:lnTo>
                        <a:pt x="0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" name="Google Shape;229;p9"/>
                <p:cNvSpPr/>
                <p:nvPr/>
              </p:nvSpPr>
              <p:spPr>
                <a:xfrm>
                  <a:off x="7187865" y="3331653"/>
                  <a:ext cx="124920" cy="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" h="20" extrusionOk="0">
                      <a:moveTo>
                        <a:pt x="0" y="0"/>
                      </a:moveTo>
                      <a:lnTo>
                        <a:pt x="347" y="0"/>
                      </a:lnTo>
                      <a:lnTo>
                        <a:pt x="347" y="20"/>
                      </a:lnTo>
                      <a:lnTo>
                        <a:pt x="0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" name="Google Shape;230;p9"/>
                <p:cNvSpPr/>
                <p:nvPr/>
              </p:nvSpPr>
              <p:spPr>
                <a:xfrm>
                  <a:off x="7187865" y="3355413"/>
                  <a:ext cx="124920" cy="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" h="20" extrusionOk="0">
                      <a:moveTo>
                        <a:pt x="0" y="0"/>
                      </a:moveTo>
                      <a:lnTo>
                        <a:pt x="347" y="0"/>
                      </a:lnTo>
                      <a:lnTo>
                        <a:pt x="347" y="20"/>
                      </a:lnTo>
                      <a:lnTo>
                        <a:pt x="0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" name="Google Shape;231;p9"/>
                <p:cNvSpPr/>
                <p:nvPr/>
              </p:nvSpPr>
              <p:spPr>
                <a:xfrm>
                  <a:off x="7187865" y="3379173"/>
                  <a:ext cx="124920" cy="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" h="20" extrusionOk="0">
                      <a:moveTo>
                        <a:pt x="0" y="0"/>
                      </a:moveTo>
                      <a:lnTo>
                        <a:pt x="347" y="0"/>
                      </a:lnTo>
                      <a:lnTo>
                        <a:pt x="347" y="20"/>
                      </a:lnTo>
                      <a:lnTo>
                        <a:pt x="0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2" name="Google Shape;232;p9"/>
                <p:cNvSpPr/>
                <p:nvPr/>
              </p:nvSpPr>
              <p:spPr>
                <a:xfrm>
                  <a:off x="7187865" y="3402573"/>
                  <a:ext cx="124920" cy="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" h="20" extrusionOk="0">
                      <a:moveTo>
                        <a:pt x="0" y="0"/>
                      </a:moveTo>
                      <a:lnTo>
                        <a:pt x="347" y="0"/>
                      </a:lnTo>
                      <a:lnTo>
                        <a:pt x="347" y="20"/>
                      </a:lnTo>
                      <a:lnTo>
                        <a:pt x="0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33" name="Google Shape;233;p9"/>
              <p:cNvSpPr/>
              <p:nvPr/>
            </p:nvSpPr>
            <p:spPr>
              <a:xfrm>
                <a:off x="12965757" y="7156627"/>
                <a:ext cx="3072384" cy="388874"/>
              </a:xfrm>
              <a:custGeom>
                <a:avLst/>
                <a:gdLst/>
                <a:ahLst/>
                <a:cxnLst/>
                <a:rect l="l" t="t" r="r" b="b"/>
                <a:pathLst>
                  <a:path w="3342" h="423" extrusionOk="0">
                    <a:moveTo>
                      <a:pt x="3171" y="46"/>
                    </a:moveTo>
                    <a:cubicBezTo>
                      <a:pt x="3020" y="44"/>
                      <a:pt x="2874" y="-27"/>
                      <a:pt x="2723" y="12"/>
                    </a:cubicBezTo>
                    <a:cubicBezTo>
                      <a:pt x="2655" y="29"/>
                      <a:pt x="2593" y="62"/>
                      <a:pt x="2528" y="89"/>
                    </a:cubicBezTo>
                    <a:cubicBezTo>
                      <a:pt x="2458" y="117"/>
                      <a:pt x="2389" y="130"/>
                      <a:pt x="2315" y="114"/>
                    </a:cubicBezTo>
                    <a:cubicBezTo>
                      <a:pt x="2245" y="99"/>
                      <a:pt x="2179" y="68"/>
                      <a:pt x="2108" y="57"/>
                    </a:cubicBezTo>
                    <a:cubicBezTo>
                      <a:pt x="2047" y="47"/>
                      <a:pt x="1988" y="57"/>
                      <a:pt x="1933" y="84"/>
                    </a:cubicBezTo>
                    <a:cubicBezTo>
                      <a:pt x="1874" y="111"/>
                      <a:pt x="1823" y="151"/>
                      <a:pt x="1769" y="185"/>
                    </a:cubicBezTo>
                    <a:cubicBezTo>
                      <a:pt x="1706" y="224"/>
                      <a:pt x="1640" y="248"/>
                      <a:pt x="1566" y="253"/>
                    </a:cubicBezTo>
                    <a:cubicBezTo>
                      <a:pt x="1418" y="262"/>
                      <a:pt x="1271" y="214"/>
                      <a:pt x="1123" y="238"/>
                    </a:cubicBezTo>
                    <a:cubicBezTo>
                      <a:pt x="1050" y="250"/>
                      <a:pt x="981" y="281"/>
                      <a:pt x="909" y="300"/>
                    </a:cubicBezTo>
                    <a:cubicBezTo>
                      <a:pt x="871" y="309"/>
                      <a:pt x="832" y="314"/>
                      <a:pt x="792" y="312"/>
                    </a:cubicBezTo>
                    <a:cubicBezTo>
                      <a:pt x="751" y="310"/>
                      <a:pt x="709" y="301"/>
                      <a:pt x="668" y="293"/>
                    </a:cubicBezTo>
                    <a:cubicBezTo>
                      <a:pt x="592" y="277"/>
                      <a:pt x="517" y="267"/>
                      <a:pt x="438" y="278"/>
                    </a:cubicBezTo>
                    <a:cubicBezTo>
                      <a:pt x="362" y="287"/>
                      <a:pt x="288" y="310"/>
                      <a:pt x="216" y="337"/>
                    </a:cubicBezTo>
                    <a:cubicBezTo>
                      <a:pt x="144" y="364"/>
                      <a:pt x="71" y="391"/>
                      <a:pt x="0" y="423"/>
                    </a:cubicBezTo>
                    <a:lnTo>
                      <a:pt x="3342" y="423"/>
                    </a:lnTo>
                    <a:lnTo>
                      <a:pt x="3342" y="12"/>
                    </a:lnTo>
                    <a:cubicBezTo>
                      <a:pt x="3289" y="37"/>
                      <a:pt x="3226" y="47"/>
                      <a:pt x="3171" y="4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9"/>
              <p:cNvSpPr/>
              <p:nvPr/>
            </p:nvSpPr>
            <p:spPr>
              <a:xfrm flipH="1">
                <a:off x="15149156" y="7267865"/>
                <a:ext cx="888987" cy="277636"/>
              </a:xfrm>
              <a:custGeom>
                <a:avLst/>
                <a:gdLst/>
                <a:ahLst/>
                <a:cxnLst/>
                <a:rect l="l" t="t" r="r" b="b"/>
                <a:pathLst>
                  <a:path w="967" h="302" extrusionOk="0">
                    <a:moveTo>
                      <a:pt x="942" y="285"/>
                    </a:moveTo>
                    <a:cubicBezTo>
                      <a:pt x="921" y="269"/>
                      <a:pt x="902" y="250"/>
                      <a:pt x="882" y="231"/>
                    </a:cubicBezTo>
                    <a:cubicBezTo>
                      <a:pt x="846" y="198"/>
                      <a:pt x="806" y="166"/>
                      <a:pt x="759" y="149"/>
                    </a:cubicBezTo>
                    <a:cubicBezTo>
                      <a:pt x="713" y="132"/>
                      <a:pt x="663" y="135"/>
                      <a:pt x="614" y="134"/>
                    </a:cubicBezTo>
                    <a:cubicBezTo>
                      <a:pt x="564" y="134"/>
                      <a:pt x="514" y="129"/>
                      <a:pt x="474" y="97"/>
                    </a:cubicBezTo>
                    <a:cubicBezTo>
                      <a:pt x="455" y="81"/>
                      <a:pt x="437" y="63"/>
                      <a:pt x="417" y="48"/>
                    </a:cubicBezTo>
                    <a:cubicBezTo>
                      <a:pt x="398" y="34"/>
                      <a:pt x="376" y="23"/>
                      <a:pt x="353" y="16"/>
                    </a:cubicBezTo>
                    <a:cubicBezTo>
                      <a:pt x="306" y="1"/>
                      <a:pt x="256" y="-1"/>
                      <a:pt x="207" y="1"/>
                    </a:cubicBezTo>
                    <a:cubicBezTo>
                      <a:pt x="158" y="3"/>
                      <a:pt x="110" y="11"/>
                      <a:pt x="62" y="23"/>
                    </a:cubicBezTo>
                    <a:cubicBezTo>
                      <a:pt x="41" y="29"/>
                      <a:pt x="21" y="36"/>
                      <a:pt x="0" y="43"/>
                    </a:cubicBezTo>
                    <a:lnTo>
                      <a:pt x="0" y="302"/>
                    </a:lnTo>
                    <a:lnTo>
                      <a:pt x="967" y="302"/>
                    </a:lnTo>
                    <a:cubicBezTo>
                      <a:pt x="959" y="297"/>
                      <a:pt x="950" y="291"/>
                      <a:pt x="942" y="285"/>
                    </a:cubicBezTo>
                    <a:close/>
                  </a:path>
                </a:pathLst>
              </a:custGeom>
              <a:solidFill>
                <a:srgbClr val="7FC46C">
                  <a:alpha val="6266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35" name="Google Shape;235;p9"/>
              <p:cNvGrpSpPr/>
              <p:nvPr/>
            </p:nvGrpSpPr>
            <p:grpSpPr>
              <a:xfrm>
                <a:off x="15843020" y="6831763"/>
                <a:ext cx="178343" cy="619606"/>
                <a:chOff x="7630305" y="3209973"/>
                <a:chExt cx="69840" cy="242640"/>
              </a:xfrm>
            </p:grpSpPr>
            <p:sp>
              <p:nvSpPr>
                <p:cNvPr id="236" name="Google Shape;236;p9"/>
                <p:cNvSpPr/>
                <p:nvPr/>
              </p:nvSpPr>
              <p:spPr>
                <a:xfrm>
                  <a:off x="7630305" y="3209973"/>
                  <a:ext cx="69840" cy="14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400" extrusionOk="0">
                      <a:moveTo>
                        <a:pt x="179" y="196"/>
                      </a:moveTo>
                      <a:lnTo>
                        <a:pt x="97" y="0"/>
                      </a:lnTo>
                      <a:lnTo>
                        <a:pt x="14" y="196"/>
                      </a:lnTo>
                      <a:cubicBezTo>
                        <a:pt x="-9" y="250"/>
                        <a:pt x="-4" y="312"/>
                        <a:pt x="28" y="362"/>
                      </a:cubicBezTo>
                      <a:lnTo>
                        <a:pt x="28" y="362"/>
                      </a:lnTo>
                      <a:cubicBezTo>
                        <a:pt x="60" y="412"/>
                        <a:pt x="133" y="412"/>
                        <a:pt x="165" y="362"/>
                      </a:cubicBezTo>
                      <a:lnTo>
                        <a:pt x="165" y="362"/>
                      </a:lnTo>
                      <a:cubicBezTo>
                        <a:pt x="197" y="312"/>
                        <a:pt x="202" y="250"/>
                        <a:pt x="179" y="19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" name="Google Shape;237;p9"/>
                <p:cNvSpPr/>
                <p:nvPr/>
              </p:nvSpPr>
              <p:spPr>
                <a:xfrm>
                  <a:off x="7663785" y="3292413"/>
                  <a:ext cx="2520" cy="16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445" extrusionOk="0">
                      <a:moveTo>
                        <a:pt x="0" y="0"/>
                      </a:moveTo>
                      <a:lnTo>
                        <a:pt x="7" y="0"/>
                      </a:lnTo>
                      <a:lnTo>
                        <a:pt x="7" y="445"/>
                      </a:lnTo>
                      <a:lnTo>
                        <a:pt x="0" y="44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38" name="Google Shape;238;p9"/>
              <p:cNvGrpSpPr/>
              <p:nvPr/>
            </p:nvGrpSpPr>
            <p:grpSpPr>
              <a:xfrm flipH="1">
                <a:off x="14338093" y="7196160"/>
                <a:ext cx="243613" cy="309803"/>
                <a:chOff x="6589545" y="3902973"/>
                <a:chExt cx="95400" cy="121320"/>
              </a:xfrm>
            </p:grpSpPr>
            <p:sp>
              <p:nvSpPr>
                <p:cNvPr id="239" name="Google Shape;239;p9"/>
                <p:cNvSpPr/>
                <p:nvPr/>
              </p:nvSpPr>
              <p:spPr>
                <a:xfrm>
                  <a:off x="6589545" y="3902973"/>
                  <a:ext cx="95400" cy="90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" h="252" extrusionOk="0">
                      <a:moveTo>
                        <a:pt x="64" y="252"/>
                      </a:moveTo>
                      <a:lnTo>
                        <a:pt x="265" y="252"/>
                      </a:lnTo>
                      <a:lnTo>
                        <a:pt x="201" y="0"/>
                      </a:lnTo>
                      <a:lnTo>
                        <a:pt x="0" y="0"/>
                      </a:lnTo>
                      <a:lnTo>
                        <a:pt x="64" y="252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" name="Google Shape;240;p9"/>
                <p:cNvSpPr/>
                <p:nvPr/>
              </p:nvSpPr>
              <p:spPr>
                <a:xfrm>
                  <a:off x="6593865" y="3902973"/>
                  <a:ext cx="90000" cy="86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" h="241" extrusionOk="0">
                      <a:moveTo>
                        <a:pt x="60" y="241"/>
                      </a:moveTo>
                      <a:lnTo>
                        <a:pt x="250" y="241"/>
                      </a:lnTo>
                      <a:lnTo>
                        <a:pt x="189" y="0"/>
                      </a:lnTo>
                      <a:lnTo>
                        <a:pt x="0" y="0"/>
                      </a:lnTo>
                      <a:lnTo>
                        <a:pt x="60" y="24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41750" rIns="90000" bIns="4175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" name="Google Shape;241;p9"/>
                <p:cNvSpPr/>
                <p:nvPr/>
              </p:nvSpPr>
              <p:spPr>
                <a:xfrm>
                  <a:off x="6650745" y="3936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" name="Google Shape;242;p9"/>
                <p:cNvSpPr/>
                <p:nvPr/>
              </p:nvSpPr>
              <p:spPr>
                <a:xfrm>
                  <a:off x="6629865" y="3936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" name="Google Shape;243;p9"/>
                <p:cNvSpPr/>
                <p:nvPr/>
              </p:nvSpPr>
              <p:spPr>
                <a:xfrm>
                  <a:off x="6608985" y="3936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" name="Google Shape;244;p9"/>
                <p:cNvSpPr/>
                <p:nvPr/>
              </p:nvSpPr>
              <p:spPr>
                <a:xfrm>
                  <a:off x="6657585" y="3963093"/>
                  <a:ext cx="1764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56" extrusionOk="0">
                      <a:moveTo>
                        <a:pt x="13" y="56"/>
                      </a:moveTo>
                      <a:lnTo>
                        <a:pt x="49" y="56"/>
                      </a:lnTo>
                      <a:lnTo>
                        <a:pt x="35" y="0"/>
                      </a:lnTo>
                      <a:lnTo>
                        <a:pt x="0" y="0"/>
                      </a:lnTo>
                      <a:lnTo>
                        <a:pt x="13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" name="Google Shape;245;p9"/>
                <p:cNvSpPr/>
                <p:nvPr/>
              </p:nvSpPr>
              <p:spPr>
                <a:xfrm>
                  <a:off x="6636705" y="3963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" name="Google Shape;246;p9"/>
                <p:cNvSpPr/>
                <p:nvPr/>
              </p:nvSpPr>
              <p:spPr>
                <a:xfrm>
                  <a:off x="6615825" y="3963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" name="Google Shape;247;p9"/>
                <p:cNvSpPr/>
                <p:nvPr/>
              </p:nvSpPr>
              <p:spPr>
                <a:xfrm>
                  <a:off x="6643905" y="3909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" name="Google Shape;248;p9"/>
                <p:cNvSpPr/>
                <p:nvPr/>
              </p:nvSpPr>
              <p:spPr>
                <a:xfrm>
                  <a:off x="6623025" y="3909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" name="Google Shape;249;p9"/>
                <p:cNvSpPr/>
                <p:nvPr/>
              </p:nvSpPr>
              <p:spPr>
                <a:xfrm>
                  <a:off x="6602145" y="3909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250;p9"/>
                <p:cNvSpPr/>
                <p:nvPr/>
              </p:nvSpPr>
              <p:spPr>
                <a:xfrm>
                  <a:off x="6658305" y="3993693"/>
                  <a:ext cx="2520" cy="3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85" extrusionOk="0">
                      <a:moveTo>
                        <a:pt x="0" y="0"/>
                      </a:moveTo>
                      <a:lnTo>
                        <a:pt x="7" y="0"/>
                      </a:lnTo>
                      <a:lnTo>
                        <a:pt x="7" y="85"/>
                      </a:lnTo>
                      <a:lnTo>
                        <a:pt x="0" y="8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9"/>
                <p:cNvSpPr/>
                <p:nvPr/>
              </p:nvSpPr>
              <p:spPr>
                <a:xfrm>
                  <a:off x="6630945" y="3993693"/>
                  <a:ext cx="2520" cy="3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85" extrusionOk="0">
                      <a:moveTo>
                        <a:pt x="0" y="0"/>
                      </a:moveTo>
                      <a:lnTo>
                        <a:pt x="7" y="0"/>
                      </a:lnTo>
                      <a:lnTo>
                        <a:pt x="7" y="85"/>
                      </a:lnTo>
                      <a:lnTo>
                        <a:pt x="0" y="8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2" name="Google Shape;252;p9"/>
              <p:cNvGrpSpPr/>
              <p:nvPr/>
            </p:nvGrpSpPr>
            <p:grpSpPr>
              <a:xfrm flipH="1">
                <a:off x="14601654" y="7196160"/>
                <a:ext cx="242694" cy="309803"/>
                <a:chOff x="6491265" y="3902973"/>
                <a:chExt cx="95040" cy="121320"/>
              </a:xfrm>
            </p:grpSpPr>
            <p:sp>
              <p:nvSpPr>
                <p:cNvPr id="253" name="Google Shape;253;p9"/>
                <p:cNvSpPr/>
                <p:nvPr/>
              </p:nvSpPr>
              <p:spPr>
                <a:xfrm>
                  <a:off x="6491265" y="3902973"/>
                  <a:ext cx="95040" cy="90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" h="252" extrusionOk="0">
                      <a:moveTo>
                        <a:pt x="63" y="252"/>
                      </a:moveTo>
                      <a:lnTo>
                        <a:pt x="264" y="252"/>
                      </a:lnTo>
                      <a:lnTo>
                        <a:pt x="201" y="0"/>
                      </a:lnTo>
                      <a:lnTo>
                        <a:pt x="0" y="0"/>
                      </a:lnTo>
                      <a:lnTo>
                        <a:pt x="63" y="252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254;p9"/>
                <p:cNvSpPr/>
                <p:nvPr/>
              </p:nvSpPr>
              <p:spPr>
                <a:xfrm>
                  <a:off x="6495585" y="3902973"/>
                  <a:ext cx="89640" cy="86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" h="241" extrusionOk="0">
                      <a:moveTo>
                        <a:pt x="60" y="241"/>
                      </a:moveTo>
                      <a:lnTo>
                        <a:pt x="249" y="241"/>
                      </a:lnTo>
                      <a:lnTo>
                        <a:pt x="189" y="0"/>
                      </a:lnTo>
                      <a:lnTo>
                        <a:pt x="0" y="0"/>
                      </a:lnTo>
                      <a:lnTo>
                        <a:pt x="60" y="24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41750" rIns="90000" bIns="4175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" name="Google Shape;255;p9"/>
                <p:cNvSpPr/>
                <p:nvPr/>
              </p:nvSpPr>
              <p:spPr>
                <a:xfrm>
                  <a:off x="6552105" y="3936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" name="Google Shape;256;p9"/>
                <p:cNvSpPr/>
                <p:nvPr/>
              </p:nvSpPr>
              <p:spPr>
                <a:xfrm>
                  <a:off x="6531585" y="3936093"/>
                  <a:ext cx="1764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56" extrusionOk="0">
                      <a:moveTo>
                        <a:pt x="14" y="56"/>
                      </a:moveTo>
                      <a:lnTo>
                        <a:pt x="49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" name="Google Shape;257;p9"/>
                <p:cNvSpPr/>
                <p:nvPr/>
              </p:nvSpPr>
              <p:spPr>
                <a:xfrm>
                  <a:off x="6510705" y="3936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" name="Google Shape;258;p9"/>
                <p:cNvSpPr/>
                <p:nvPr/>
              </p:nvSpPr>
              <p:spPr>
                <a:xfrm>
                  <a:off x="6558945" y="3963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" name="Google Shape;259;p9"/>
                <p:cNvSpPr/>
                <p:nvPr/>
              </p:nvSpPr>
              <p:spPr>
                <a:xfrm>
                  <a:off x="6538065" y="3963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0" name="Google Shape;260;p9"/>
                <p:cNvSpPr/>
                <p:nvPr/>
              </p:nvSpPr>
              <p:spPr>
                <a:xfrm>
                  <a:off x="6517545" y="3963093"/>
                  <a:ext cx="1764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56" extrusionOk="0">
                      <a:moveTo>
                        <a:pt x="14" y="56"/>
                      </a:moveTo>
                      <a:lnTo>
                        <a:pt x="49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1" name="Google Shape;261;p9"/>
                <p:cNvSpPr/>
                <p:nvPr/>
              </p:nvSpPr>
              <p:spPr>
                <a:xfrm>
                  <a:off x="6545625" y="3909093"/>
                  <a:ext cx="1764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56" extrusionOk="0">
                      <a:moveTo>
                        <a:pt x="13" y="56"/>
                      </a:moveTo>
                      <a:lnTo>
                        <a:pt x="49" y="56"/>
                      </a:lnTo>
                      <a:lnTo>
                        <a:pt x="35" y="0"/>
                      </a:lnTo>
                      <a:lnTo>
                        <a:pt x="0" y="0"/>
                      </a:lnTo>
                      <a:lnTo>
                        <a:pt x="13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262;p9"/>
                <p:cNvSpPr/>
                <p:nvPr/>
              </p:nvSpPr>
              <p:spPr>
                <a:xfrm>
                  <a:off x="6524745" y="3909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263;p9"/>
                <p:cNvSpPr/>
                <p:nvPr/>
              </p:nvSpPr>
              <p:spPr>
                <a:xfrm>
                  <a:off x="6503865" y="3909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264;p9"/>
                <p:cNvSpPr/>
                <p:nvPr/>
              </p:nvSpPr>
              <p:spPr>
                <a:xfrm>
                  <a:off x="6560025" y="3993693"/>
                  <a:ext cx="2160" cy="3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85" extrusionOk="0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6" y="85"/>
                      </a:lnTo>
                      <a:lnTo>
                        <a:pt x="0" y="8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265;p9"/>
                <p:cNvSpPr/>
                <p:nvPr/>
              </p:nvSpPr>
              <p:spPr>
                <a:xfrm>
                  <a:off x="6532665" y="3993693"/>
                  <a:ext cx="2520" cy="3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85" extrusionOk="0">
                      <a:moveTo>
                        <a:pt x="0" y="0"/>
                      </a:moveTo>
                      <a:lnTo>
                        <a:pt x="7" y="0"/>
                      </a:lnTo>
                      <a:lnTo>
                        <a:pt x="7" y="85"/>
                      </a:lnTo>
                      <a:lnTo>
                        <a:pt x="0" y="8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66" name="Google Shape;266;p9"/>
              <p:cNvGrpSpPr/>
              <p:nvPr/>
            </p:nvGrpSpPr>
            <p:grpSpPr>
              <a:xfrm flipH="1">
                <a:off x="13811891" y="7196160"/>
                <a:ext cx="243613" cy="309803"/>
                <a:chOff x="6589545" y="3902973"/>
                <a:chExt cx="95400" cy="121320"/>
              </a:xfrm>
            </p:grpSpPr>
            <p:sp>
              <p:nvSpPr>
                <p:cNvPr id="267" name="Google Shape;267;p9"/>
                <p:cNvSpPr/>
                <p:nvPr/>
              </p:nvSpPr>
              <p:spPr>
                <a:xfrm>
                  <a:off x="6589545" y="3902973"/>
                  <a:ext cx="95400" cy="90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" h="252" extrusionOk="0">
                      <a:moveTo>
                        <a:pt x="64" y="252"/>
                      </a:moveTo>
                      <a:lnTo>
                        <a:pt x="265" y="252"/>
                      </a:lnTo>
                      <a:lnTo>
                        <a:pt x="201" y="0"/>
                      </a:lnTo>
                      <a:lnTo>
                        <a:pt x="0" y="0"/>
                      </a:lnTo>
                      <a:lnTo>
                        <a:pt x="64" y="252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268;p9"/>
                <p:cNvSpPr/>
                <p:nvPr/>
              </p:nvSpPr>
              <p:spPr>
                <a:xfrm>
                  <a:off x="6593865" y="3902973"/>
                  <a:ext cx="90000" cy="86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" h="241" extrusionOk="0">
                      <a:moveTo>
                        <a:pt x="60" y="241"/>
                      </a:moveTo>
                      <a:lnTo>
                        <a:pt x="250" y="241"/>
                      </a:lnTo>
                      <a:lnTo>
                        <a:pt x="189" y="0"/>
                      </a:lnTo>
                      <a:lnTo>
                        <a:pt x="0" y="0"/>
                      </a:lnTo>
                      <a:lnTo>
                        <a:pt x="60" y="24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41750" rIns="90000" bIns="4175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269;p9"/>
                <p:cNvSpPr/>
                <p:nvPr/>
              </p:nvSpPr>
              <p:spPr>
                <a:xfrm>
                  <a:off x="6650745" y="3936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270;p9"/>
                <p:cNvSpPr/>
                <p:nvPr/>
              </p:nvSpPr>
              <p:spPr>
                <a:xfrm>
                  <a:off x="6629865" y="3936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271;p9"/>
                <p:cNvSpPr/>
                <p:nvPr/>
              </p:nvSpPr>
              <p:spPr>
                <a:xfrm>
                  <a:off x="6608985" y="3936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272;p9"/>
                <p:cNvSpPr/>
                <p:nvPr/>
              </p:nvSpPr>
              <p:spPr>
                <a:xfrm>
                  <a:off x="6657585" y="3963093"/>
                  <a:ext cx="1764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56" extrusionOk="0">
                      <a:moveTo>
                        <a:pt x="13" y="56"/>
                      </a:moveTo>
                      <a:lnTo>
                        <a:pt x="49" y="56"/>
                      </a:lnTo>
                      <a:lnTo>
                        <a:pt x="35" y="0"/>
                      </a:lnTo>
                      <a:lnTo>
                        <a:pt x="0" y="0"/>
                      </a:lnTo>
                      <a:lnTo>
                        <a:pt x="13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273;p9"/>
                <p:cNvSpPr/>
                <p:nvPr/>
              </p:nvSpPr>
              <p:spPr>
                <a:xfrm>
                  <a:off x="6636705" y="3963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274;p9"/>
                <p:cNvSpPr/>
                <p:nvPr/>
              </p:nvSpPr>
              <p:spPr>
                <a:xfrm>
                  <a:off x="6615825" y="3963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275;p9"/>
                <p:cNvSpPr/>
                <p:nvPr/>
              </p:nvSpPr>
              <p:spPr>
                <a:xfrm>
                  <a:off x="6643905" y="3909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276;p9"/>
                <p:cNvSpPr/>
                <p:nvPr/>
              </p:nvSpPr>
              <p:spPr>
                <a:xfrm>
                  <a:off x="6623025" y="3909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277;p9"/>
                <p:cNvSpPr/>
                <p:nvPr/>
              </p:nvSpPr>
              <p:spPr>
                <a:xfrm>
                  <a:off x="6602145" y="3909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278;p9"/>
                <p:cNvSpPr/>
                <p:nvPr/>
              </p:nvSpPr>
              <p:spPr>
                <a:xfrm>
                  <a:off x="6658305" y="3993693"/>
                  <a:ext cx="2520" cy="3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85" extrusionOk="0">
                      <a:moveTo>
                        <a:pt x="0" y="0"/>
                      </a:moveTo>
                      <a:lnTo>
                        <a:pt x="7" y="0"/>
                      </a:lnTo>
                      <a:lnTo>
                        <a:pt x="7" y="85"/>
                      </a:lnTo>
                      <a:lnTo>
                        <a:pt x="0" y="8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279;p9"/>
                <p:cNvSpPr/>
                <p:nvPr/>
              </p:nvSpPr>
              <p:spPr>
                <a:xfrm>
                  <a:off x="6630945" y="3993693"/>
                  <a:ext cx="2520" cy="3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85" extrusionOk="0">
                      <a:moveTo>
                        <a:pt x="0" y="0"/>
                      </a:moveTo>
                      <a:lnTo>
                        <a:pt x="7" y="0"/>
                      </a:lnTo>
                      <a:lnTo>
                        <a:pt x="7" y="85"/>
                      </a:lnTo>
                      <a:lnTo>
                        <a:pt x="0" y="8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80" name="Google Shape;280;p9"/>
              <p:cNvGrpSpPr/>
              <p:nvPr/>
            </p:nvGrpSpPr>
            <p:grpSpPr>
              <a:xfrm flipH="1">
                <a:off x="14075452" y="7196160"/>
                <a:ext cx="242694" cy="309803"/>
                <a:chOff x="6491265" y="3902973"/>
                <a:chExt cx="95040" cy="121320"/>
              </a:xfrm>
            </p:grpSpPr>
            <p:sp>
              <p:nvSpPr>
                <p:cNvPr id="281" name="Google Shape;281;p9"/>
                <p:cNvSpPr/>
                <p:nvPr/>
              </p:nvSpPr>
              <p:spPr>
                <a:xfrm>
                  <a:off x="6491265" y="3902973"/>
                  <a:ext cx="95040" cy="90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" h="252" extrusionOk="0">
                      <a:moveTo>
                        <a:pt x="63" y="252"/>
                      </a:moveTo>
                      <a:lnTo>
                        <a:pt x="264" y="252"/>
                      </a:lnTo>
                      <a:lnTo>
                        <a:pt x="201" y="0"/>
                      </a:lnTo>
                      <a:lnTo>
                        <a:pt x="0" y="0"/>
                      </a:lnTo>
                      <a:lnTo>
                        <a:pt x="63" y="252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282;p9"/>
                <p:cNvSpPr/>
                <p:nvPr/>
              </p:nvSpPr>
              <p:spPr>
                <a:xfrm>
                  <a:off x="6495585" y="3902973"/>
                  <a:ext cx="89640" cy="86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" h="241" extrusionOk="0">
                      <a:moveTo>
                        <a:pt x="60" y="241"/>
                      </a:moveTo>
                      <a:lnTo>
                        <a:pt x="249" y="241"/>
                      </a:lnTo>
                      <a:lnTo>
                        <a:pt x="189" y="0"/>
                      </a:lnTo>
                      <a:lnTo>
                        <a:pt x="0" y="0"/>
                      </a:lnTo>
                      <a:lnTo>
                        <a:pt x="60" y="24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41750" rIns="90000" bIns="4175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283;p9"/>
                <p:cNvSpPr/>
                <p:nvPr/>
              </p:nvSpPr>
              <p:spPr>
                <a:xfrm>
                  <a:off x="6552105" y="3936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284;p9"/>
                <p:cNvSpPr/>
                <p:nvPr/>
              </p:nvSpPr>
              <p:spPr>
                <a:xfrm>
                  <a:off x="6531585" y="3936093"/>
                  <a:ext cx="1764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56" extrusionOk="0">
                      <a:moveTo>
                        <a:pt x="14" y="56"/>
                      </a:moveTo>
                      <a:lnTo>
                        <a:pt x="49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9"/>
                <p:cNvSpPr/>
                <p:nvPr/>
              </p:nvSpPr>
              <p:spPr>
                <a:xfrm>
                  <a:off x="6510705" y="3936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86;p9"/>
                <p:cNvSpPr/>
                <p:nvPr/>
              </p:nvSpPr>
              <p:spPr>
                <a:xfrm>
                  <a:off x="6558945" y="3963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9"/>
                <p:cNvSpPr/>
                <p:nvPr/>
              </p:nvSpPr>
              <p:spPr>
                <a:xfrm>
                  <a:off x="6538065" y="3963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9"/>
                <p:cNvSpPr/>
                <p:nvPr/>
              </p:nvSpPr>
              <p:spPr>
                <a:xfrm>
                  <a:off x="6517545" y="3963093"/>
                  <a:ext cx="1764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56" extrusionOk="0">
                      <a:moveTo>
                        <a:pt x="14" y="56"/>
                      </a:moveTo>
                      <a:lnTo>
                        <a:pt x="49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9"/>
                <p:cNvSpPr/>
                <p:nvPr/>
              </p:nvSpPr>
              <p:spPr>
                <a:xfrm>
                  <a:off x="6545625" y="3909093"/>
                  <a:ext cx="1764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56" extrusionOk="0">
                      <a:moveTo>
                        <a:pt x="13" y="56"/>
                      </a:moveTo>
                      <a:lnTo>
                        <a:pt x="49" y="56"/>
                      </a:lnTo>
                      <a:lnTo>
                        <a:pt x="35" y="0"/>
                      </a:lnTo>
                      <a:lnTo>
                        <a:pt x="0" y="0"/>
                      </a:lnTo>
                      <a:lnTo>
                        <a:pt x="13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9"/>
                <p:cNvSpPr/>
                <p:nvPr/>
              </p:nvSpPr>
              <p:spPr>
                <a:xfrm>
                  <a:off x="6524745" y="3909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9"/>
                <p:cNvSpPr/>
                <p:nvPr/>
              </p:nvSpPr>
              <p:spPr>
                <a:xfrm>
                  <a:off x="6503865" y="3909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p9"/>
                <p:cNvSpPr/>
                <p:nvPr/>
              </p:nvSpPr>
              <p:spPr>
                <a:xfrm>
                  <a:off x="6560025" y="3993693"/>
                  <a:ext cx="2160" cy="3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85" extrusionOk="0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6" y="85"/>
                      </a:lnTo>
                      <a:lnTo>
                        <a:pt x="0" y="8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9"/>
                <p:cNvSpPr/>
                <p:nvPr/>
              </p:nvSpPr>
              <p:spPr>
                <a:xfrm>
                  <a:off x="6532665" y="3993693"/>
                  <a:ext cx="2520" cy="3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85" extrusionOk="0">
                      <a:moveTo>
                        <a:pt x="0" y="0"/>
                      </a:moveTo>
                      <a:lnTo>
                        <a:pt x="7" y="0"/>
                      </a:lnTo>
                      <a:lnTo>
                        <a:pt x="7" y="85"/>
                      </a:lnTo>
                      <a:lnTo>
                        <a:pt x="0" y="8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4" name="Google Shape;294;p9"/>
              <p:cNvGrpSpPr/>
              <p:nvPr/>
            </p:nvGrpSpPr>
            <p:grpSpPr>
              <a:xfrm>
                <a:off x="15047512" y="7029896"/>
                <a:ext cx="91930" cy="321754"/>
                <a:chOff x="7656585" y="4294293"/>
                <a:chExt cx="36000" cy="126000"/>
              </a:xfrm>
            </p:grpSpPr>
            <p:sp>
              <p:nvSpPr>
                <p:cNvPr id="295" name="Google Shape;295;p9"/>
                <p:cNvSpPr/>
                <p:nvPr/>
              </p:nvSpPr>
              <p:spPr>
                <a:xfrm>
                  <a:off x="7656585" y="4294293"/>
                  <a:ext cx="36000" cy="7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208" extrusionOk="0">
                      <a:moveTo>
                        <a:pt x="92" y="102"/>
                      </a:moveTo>
                      <a:lnTo>
                        <a:pt x="49" y="0"/>
                      </a:lnTo>
                      <a:lnTo>
                        <a:pt x="7" y="102"/>
                      </a:lnTo>
                      <a:cubicBezTo>
                        <a:pt x="-5" y="130"/>
                        <a:pt x="-3" y="162"/>
                        <a:pt x="14" y="188"/>
                      </a:cubicBezTo>
                      <a:lnTo>
                        <a:pt x="14" y="188"/>
                      </a:lnTo>
                      <a:cubicBezTo>
                        <a:pt x="30" y="214"/>
                        <a:pt x="68" y="214"/>
                        <a:pt x="85" y="188"/>
                      </a:cubicBezTo>
                      <a:lnTo>
                        <a:pt x="85" y="188"/>
                      </a:lnTo>
                      <a:cubicBezTo>
                        <a:pt x="102" y="162"/>
                        <a:pt x="104" y="130"/>
                        <a:pt x="92" y="10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29875" rIns="90000" bIns="29875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9"/>
                <p:cNvSpPr/>
                <p:nvPr/>
              </p:nvSpPr>
              <p:spPr>
                <a:xfrm>
                  <a:off x="7673505" y="4337133"/>
                  <a:ext cx="1440" cy="83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231" extrusionOk="0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4" y="231"/>
                      </a:lnTo>
                      <a:lnTo>
                        <a:pt x="0" y="23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38150" rIns="90000" bIns="3815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7" name="Google Shape;297;p9"/>
              <p:cNvGrpSpPr/>
              <p:nvPr/>
            </p:nvGrpSpPr>
            <p:grpSpPr>
              <a:xfrm>
                <a:off x="15174835" y="7044479"/>
                <a:ext cx="132379" cy="460567"/>
                <a:chOff x="7700865" y="4258293"/>
                <a:chExt cx="51840" cy="180360"/>
              </a:xfrm>
            </p:grpSpPr>
            <p:sp>
              <p:nvSpPr>
                <p:cNvPr id="298" name="Google Shape;298;p9"/>
                <p:cNvSpPr/>
                <p:nvPr/>
              </p:nvSpPr>
              <p:spPr>
                <a:xfrm>
                  <a:off x="7700865" y="4258293"/>
                  <a:ext cx="51840" cy="106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" h="297" extrusionOk="0">
                      <a:moveTo>
                        <a:pt x="133" y="146"/>
                      </a:moveTo>
                      <a:lnTo>
                        <a:pt x="71" y="0"/>
                      </a:lnTo>
                      <a:lnTo>
                        <a:pt x="10" y="146"/>
                      </a:lnTo>
                      <a:cubicBezTo>
                        <a:pt x="-7" y="186"/>
                        <a:pt x="-3" y="232"/>
                        <a:pt x="20" y="269"/>
                      </a:cubicBezTo>
                      <a:lnTo>
                        <a:pt x="20" y="269"/>
                      </a:lnTo>
                      <a:cubicBezTo>
                        <a:pt x="44" y="306"/>
                        <a:pt x="99" y="306"/>
                        <a:pt x="122" y="269"/>
                      </a:cubicBezTo>
                      <a:lnTo>
                        <a:pt x="122" y="269"/>
                      </a:lnTo>
                      <a:cubicBezTo>
                        <a:pt x="146" y="232"/>
                        <a:pt x="150" y="186"/>
                        <a:pt x="133" y="14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9" name="Google Shape;299;p9"/>
                <p:cNvSpPr/>
                <p:nvPr/>
              </p:nvSpPr>
              <p:spPr>
                <a:xfrm>
                  <a:off x="7725345" y="4319493"/>
                  <a:ext cx="2160" cy="11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331" extrusionOk="0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6" y="331"/>
                      </a:lnTo>
                      <a:lnTo>
                        <a:pt x="0" y="33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300" name="Google Shape;300;p9"/>
          <p:cNvGrpSpPr/>
          <p:nvPr/>
        </p:nvGrpSpPr>
        <p:grpSpPr>
          <a:xfrm>
            <a:off x="6853065" y="4604004"/>
            <a:ext cx="2290933" cy="565785"/>
            <a:chOff x="6853065" y="4604004"/>
            <a:chExt cx="2290933" cy="565785"/>
          </a:xfrm>
        </p:grpSpPr>
        <p:sp>
          <p:nvSpPr>
            <p:cNvPr id="301" name="Google Shape;301;p9"/>
            <p:cNvSpPr/>
            <p:nvPr/>
          </p:nvSpPr>
          <p:spPr>
            <a:xfrm flipH="1">
              <a:off x="6853065" y="4932606"/>
              <a:ext cx="2290933" cy="237183"/>
            </a:xfrm>
            <a:custGeom>
              <a:avLst/>
              <a:gdLst/>
              <a:ahLst/>
              <a:cxnLst/>
              <a:rect l="l" t="t" r="r" b="b"/>
              <a:pathLst>
                <a:path w="2492" h="258" extrusionOk="0">
                  <a:moveTo>
                    <a:pt x="2492" y="258"/>
                  </a:moveTo>
                  <a:lnTo>
                    <a:pt x="0" y="258"/>
                  </a:lnTo>
                  <a:cubicBezTo>
                    <a:pt x="18" y="229"/>
                    <a:pt x="35" y="200"/>
                    <a:pt x="53" y="171"/>
                  </a:cubicBezTo>
                  <a:cubicBezTo>
                    <a:pt x="106" y="86"/>
                    <a:pt x="190" y="2"/>
                    <a:pt x="290" y="12"/>
                  </a:cubicBezTo>
                  <a:cubicBezTo>
                    <a:pt x="349" y="19"/>
                    <a:pt x="401" y="58"/>
                    <a:pt x="460" y="64"/>
                  </a:cubicBezTo>
                  <a:cubicBezTo>
                    <a:pt x="542" y="73"/>
                    <a:pt x="617" y="17"/>
                    <a:pt x="699" y="9"/>
                  </a:cubicBezTo>
                  <a:cubicBezTo>
                    <a:pt x="822" y="-3"/>
                    <a:pt x="935" y="94"/>
                    <a:pt x="1059" y="86"/>
                  </a:cubicBezTo>
                  <a:cubicBezTo>
                    <a:pt x="1179" y="78"/>
                    <a:pt x="1291" y="-29"/>
                    <a:pt x="1406" y="7"/>
                  </a:cubicBezTo>
                  <a:cubicBezTo>
                    <a:pt x="1464" y="25"/>
                    <a:pt x="1505" y="76"/>
                    <a:pt x="1558" y="107"/>
                  </a:cubicBezTo>
                  <a:cubicBezTo>
                    <a:pt x="1621" y="143"/>
                    <a:pt x="1695" y="148"/>
                    <a:pt x="1767" y="152"/>
                  </a:cubicBezTo>
                  <a:cubicBezTo>
                    <a:pt x="1927" y="160"/>
                    <a:pt x="2087" y="165"/>
                    <a:pt x="2246" y="167"/>
                  </a:cubicBezTo>
                  <a:cubicBezTo>
                    <a:pt x="2302" y="167"/>
                    <a:pt x="2358" y="168"/>
                    <a:pt x="2410" y="189"/>
                  </a:cubicBezTo>
                  <a:cubicBezTo>
                    <a:pt x="2443" y="202"/>
                    <a:pt x="2474" y="227"/>
                    <a:pt x="2492" y="2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02" name="Google Shape;302;p9"/>
            <p:cNvGrpSpPr/>
            <p:nvPr/>
          </p:nvGrpSpPr>
          <p:grpSpPr>
            <a:xfrm flipH="1">
              <a:off x="8297237" y="4695934"/>
              <a:ext cx="91930" cy="321754"/>
              <a:chOff x="7656585" y="4294293"/>
              <a:chExt cx="36000" cy="126000"/>
            </a:xfrm>
          </p:grpSpPr>
          <p:sp>
            <p:nvSpPr>
              <p:cNvPr id="303" name="Google Shape;303;p9"/>
              <p:cNvSpPr/>
              <p:nvPr/>
            </p:nvSpPr>
            <p:spPr>
              <a:xfrm>
                <a:off x="7656585" y="4294293"/>
                <a:ext cx="36000" cy="74880"/>
              </a:xfrm>
              <a:custGeom>
                <a:avLst/>
                <a:gdLst/>
                <a:ahLst/>
                <a:cxnLst/>
                <a:rect l="l" t="t" r="r" b="b"/>
                <a:pathLst>
                  <a:path w="100" h="208" extrusionOk="0">
                    <a:moveTo>
                      <a:pt x="92" y="102"/>
                    </a:moveTo>
                    <a:lnTo>
                      <a:pt x="49" y="0"/>
                    </a:lnTo>
                    <a:lnTo>
                      <a:pt x="7" y="102"/>
                    </a:lnTo>
                    <a:cubicBezTo>
                      <a:pt x="-5" y="130"/>
                      <a:pt x="-3" y="162"/>
                      <a:pt x="14" y="188"/>
                    </a:cubicBezTo>
                    <a:lnTo>
                      <a:pt x="14" y="188"/>
                    </a:lnTo>
                    <a:cubicBezTo>
                      <a:pt x="30" y="214"/>
                      <a:pt x="68" y="214"/>
                      <a:pt x="85" y="188"/>
                    </a:cubicBezTo>
                    <a:lnTo>
                      <a:pt x="85" y="188"/>
                    </a:lnTo>
                    <a:cubicBezTo>
                      <a:pt x="102" y="162"/>
                      <a:pt x="104" y="130"/>
                      <a:pt x="92" y="1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29875" rIns="90000" bIns="29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9"/>
              <p:cNvSpPr/>
              <p:nvPr/>
            </p:nvSpPr>
            <p:spPr>
              <a:xfrm>
                <a:off x="7673505" y="4337133"/>
                <a:ext cx="1440" cy="83160"/>
              </a:xfrm>
              <a:custGeom>
                <a:avLst/>
                <a:gdLst/>
                <a:ahLst/>
                <a:cxnLst/>
                <a:rect l="l" t="t" r="r" b="b"/>
                <a:pathLst>
                  <a:path w="4" h="231" extrusionOk="0">
                    <a:moveTo>
                      <a:pt x="0" y="0"/>
                    </a:moveTo>
                    <a:lnTo>
                      <a:pt x="4" y="0"/>
                    </a:lnTo>
                    <a:lnTo>
                      <a:pt x="4" y="231"/>
                    </a:lnTo>
                    <a:lnTo>
                      <a:pt x="0" y="2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8150" rIns="90000" bIns="381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05" name="Google Shape;305;p9"/>
            <p:cNvGrpSpPr/>
            <p:nvPr/>
          </p:nvGrpSpPr>
          <p:grpSpPr>
            <a:xfrm flipH="1">
              <a:off x="8143715" y="4604004"/>
              <a:ext cx="132379" cy="460567"/>
              <a:chOff x="7700865" y="4258293"/>
              <a:chExt cx="51840" cy="180360"/>
            </a:xfrm>
          </p:grpSpPr>
          <p:sp>
            <p:nvSpPr>
              <p:cNvPr id="306" name="Google Shape;306;p9"/>
              <p:cNvSpPr/>
              <p:nvPr/>
            </p:nvSpPr>
            <p:spPr>
              <a:xfrm>
                <a:off x="7700865" y="4258293"/>
                <a:ext cx="51840" cy="106920"/>
              </a:xfrm>
              <a:custGeom>
                <a:avLst/>
                <a:gdLst/>
                <a:ahLst/>
                <a:cxnLst/>
                <a:rect l="l" t="t" r="r" b="b"/>
                <a:pathLst>
                  <a:path w="144" h="297" extrusionOk="0">
                    <a:moveTo>
                      <a:pt x="133" y="146"/>
                    </a:moveTo>
                    <a:lnTo>
                      <a:pt x="71" y="0"/>
                    </a:lnTo>
                    <a:lnTo>
                      <a:pt x="10" y="146"/>
                    </a:lnTo>
                    <a:cubicBezTo>
                      <a:pt x="-7" y="186"/>
                      <a:pt x="-3" y="232"/>
                      <a:pt x="20" y="269"/>
                    </a:cubicBezTo>
                    <a:lnTo>
                      <a:pt x="20" y="269"/>
                    </a:lnTo>
                    <a:cubicBezTo>
                      <a:pt x="44" y="306"/>
                      <a:pt x="99" y="306"/>
                      <a:pt x="122" y="269"/>
                    </a:cubicBezTo>
                    <a:lnTo>
                      <a:pt x="122" y="269"/>
                    </a:lnTo>
                    <a:cubicBezTo>
                      <a:pt x="146" y="232"/>
                      <a:pt x="150" y="186"/>
                      <a:pt x="133" y="14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9"/>
              <p:cNvSpPr/>
              <p:nvPr/>
            </p:nvSpPr>
            <p:spPr>
              <a:xfrm>
                <a:off x="7725345" y="4319493"/>
                <a:ext cx="2160" cy="119160"/>
              </a:xfrm>
              <a:custGeom>
                <a:avLst/>
                <a:gdLst/>
                <a:ahLst/>
                <a:cxnLst/>
                <a:rect l="l" t="t" r="r" b="b"/>
                <a:pathLst>
                  <a:path w="6" h="331" extrusionOk="0">
                    <a:moveTo>
                      <a:pt x="0" y="0"/>
                    </a:moveTo>
                    <a:lnTo>
                      <a:pt x="6" y="0"/>
                    </a:lnTo>
                    <a:lnTo>
                      <a:pt x="6" y="331"/>
                    </a:lnTo>
                    <a:lnTo>
                      <a:pt x="0" y="3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08" name="Google Shape;308;p9"/>
          <p:cNvGrpSpPr/>
          <p:nvPr/>
        </p:nvGrpSpPr>
        <p:grpSpPr>
          <a:xfrm>
            <a:off x="-10820" y="164007"/>
            <a:ext cx="8976147" cy="2469796"/>
            <a:chOff x="-10820" y="164007"/>
            <a:chExt cx="8976147" cy="2469796"/>
          </a:xfrm>
        </p:grpSpPr>
        <p:grpSp>
          <p:nvGrpSpPr>
            <p:cNvPr id="309" name="Google Shape;309;p9"/>
            <p:cNvGrpSpPr/>
            <p:nvPr/>
          </p:nvGrpSpPr>
          <p:grpSpPr>
            <a:xfrm flipH="1">
              <a:off x="-10820" y="164007"/>
              <a:ext cx="8521985" cy="2469796"/>
              <a:chOff x="525040" y="164007"/>
              <a:chExt cx="8521985" cy="2469796"/>
            </a:xfrm>
          </p:grpSpPr>
          <p:sp>
            <p:nvSpPr>
              <p:cNvPr id="310" name="Google Shape;310;p9"/>
              <p:cNvSpPr/>
              <p:nvPr/>
            </p:nvSpPr>
            <p:spPr>
              <a:xfrm>
                <a:off x="525040" y="164007"/>
                <a:ext cx="614109" cy="16731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182" extrusionOk="0">
                    <a:moveTo>
                      <a:pt x="576" y="90"/>
                    </a:moveTo>
                    <a:cubicBezTo>
                      <a:pt x="562" y="90"/>
                      <a:pt x="549" y="93"/>
                      <a:pt x="537" y="99"/>
                    </a:cubicBezTo>
                    <a:cubicBezTo>
                      <a:pt x="529" y="43"/>
                      <a:pt x="482" y="0"/>
                      <a:pt x="424" y="0"/>
                    </a:cubicBezTo>
                    <a:cubicBezTo>
                      <a:pt x="376" y="0"/>
                      <a:pt x="335" y="30"/>
                      <a:pt x="318" y="72"/>
                    </a:cubicBezTo>
                    <a:cubicBezTo>
                      <a:pt x="302" y="38"/>
                      <a:pt x="267" y="14"/>
                      <a:pt x="227" y="14"/>
                    </a:cubicBezTo>
                    <a:cubicBezTo>
                      <a:pt x="171" y="14"/>
                      <a:pt x="126" y="59"/>
                      <a:pt x="126" y="114"/>
                    </a:cubicBezTo>
                    <a:cubicBezTo>
                      <a:pt x="126" y="116"/>
                      <a:pt x="126" y="117"/>
                      <a:pt x="126" y="119"/>
                    </a:cubicBezTo>
                    <a:cubicBezTo>
                      <a:pt x="113" y="109"/>
                      <a:pt x="97" y="103"/>
                      <a:pt x="79" y="103"/>
                    </a:cubicBezTo>
                    <a:cubicBezTo>
                      <a:pt x="36" y="103"/>
                      <a:pt x="0" y="139"/>
                      <a:pt x="0" y="182"/>
                    </a:cubicBezTo>
                    <a:lnTo>
                      <a:pt x="668" y="182"/>
                    </a:lnTo>
                    <a:cubicBezTo>
                      <a:pt x="668" y="131"/>
                      <a:pt x="627" y="90"/>
                      <a:pt x="576" y="9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20500" rIns="90000" bIns="205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9"/>
              <p:cNvSpPr/>
              <p:nvPr/>
            </p:nvSpPr>
            <p:spPr>
              <a:xfrm>
                <a:off x="6422314" y="164012"/>
                <a:ext cx="614109" cy="16731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182" extrusionOk="0">
                    <a:moveTo>
                      <a:pt x="575" y="90"/>
                    </a:moveTo>
                    <a:cubicBezTo>
                      <a:pt x="561" y="90"/>
                      <a:pt x="548" y="93"/>
                      <a:pt x="537" y="98"/>
                    </a:cubicBezTo>
                    <a:cubicBezTo>
                      <a:pt x="529" y="43"/>
                      <a:pt x="481" y="0"/>
                      <a:pt x="424" y="0"/>
                    </a:cubicBezTo>
                    <a:cubicBezTo>
                      <a:pt x="375" y="0"/>
                      <a:pt x="334" y="30"/>
                      <a:pt x="317" y="72"/>
                    </a:cubicBezTo>
                    <a:cubicBezTo>
                      <a:pt x="301" y="37"/>
                      <a:pt x="267" y="13"/>
                      <a:pt x="226" y="13"/>
                    </a:cubicBezTo>
                    <a:cubicBezTo>
                      <a:pt x="170" y="13"/>
                      <a:pt x="125" y="58"/>
                      <a:pt x="125" y="114"/>
                    </a:cubicBezTo>
                    <a:cubicBezTo>
                      <a:pt x="125" y="116"/>
                      <a:pt x="125" y="117"/>
                      <a:pt x="125" y="119"/>
                    </a:cubicBezTo>
                    <a:cubicBezTo>
                      <a:pt x="112" y="109"/>
                      <a:pt x="96" y="103"/>
                      <a:pt x="79" y="103"/>
                    </a:cubicBezTo>
                    <a:cubicBezTo>
                      <a:pt x="35" y="103"/>
                      <a:pt x="0" y="138"/>
                      <a:pt x="0" y="182"/>
                    </a:cubicBezTo>
                    <a:lnTo>
                      <a:pt x="668" y="182"/>
                    </a:lnTo>
                    <a:cubicBezTo>
                      <a:pt x="668" y="131"/>
                      <a:pt x="626" y="90"/>
                      <a:pt x="575" y="9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20500" rIns="90000" bIns="205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9"/>
              <p:cNvSpPr/>
              <p:nvPr/>
            </p:nvSpPr>
            <p:spPr>
              <a:xfrm>
                <a:off x="8592878" y="2509694"/>
                <a:ext cx="454147" cy="124109"/>
              </a:xfrm>
              <a:custGeom>
                <a:avLst/>
                <a:gdLst/>
                <a:ahLst/>
                <a:cxnLst/>
                <a:rect l="l" t="t" r="r" b="b"/>
                <a:pathLst>
                  <a:path w="494" h="135" extrusionOk="0">
                    <a:moveTo>
                      <a:pt x="426" y="67"/>
                    </a:moveTo>
                    <a:cubicBezTo>
                      <a:pt x="416" y="67"/>
                      <a:pt x="406" y="69"/>
                      <a:pt x="397" y="73"/>
                    </a:cubicBezTo>
                    <a:cubicBezTo>
                      <a:pt x="391" y="32"/>
                      <a:pt x="356" y="0"/>
                      <a:pt x="314" y="0"/>
                    </a:cubicBezTo>
                    <a:cubicBezTo>
                      <a:pt x="278" y="0"/>
                      <a:pt x="247" y="22"/>
                      <a:pt x="235" y="54"/>
                    </a:cubicBezTo>
                    <a:cubicBezTo>
                      <a:pt x="223" y="28"/>
                      <a:pt x="197" y="10"/>
                      <a:pt x="167" y="10"/>
                    </a:cubicBezTo>
                    <a:cubicBezTo>
                      <a:pt x="126" y="10"/>
                      <a:pt x="93" y="44"/>
                      <a:pt x="93" y="85"/>
                    </a:cubicBezTo>
                    <a:cubicBezTo>
                      <a:pt x="93" y="86"/>
                      <a:pt x="93" y="87"/>
                      <a:pt x="93" y="88"/>
                    </a:cubicBezTo>
                    <a:cubicBezTo>
                      <a:pt x="83" y="81"/>
                      <a:pt x="71" y="77"/>
                      <a:pt x="58" y="77"/>
                    </a:cubicBezTo>
                    <a:cubicBezTo>
                      <a:pt x="26" y="77"/>
                      <a:pt x="0" y="103"/>
                      <a:pt x="0" y="135"/>
                    </a:cubicBezTo>
                    <a:lnTo>
                      <a:pt x="494" y="135"/>
                    </a:lnTo>
                    <a:cubicBezTo>
                      <a:pt x="494" y="97"/>
                      <a:pt x="464" y="67"/>
                      <a:pt x="426" y="6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3600" rIns="90000" bIns="36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3" name="Google Shape;313;p9"/>
            <p:cNvSpPr/>
            <p:nvPr/>
          </p:nvSpPr>
          <p:spPr>
            <a:xfrm flipH="1">
              <a:off x="8511180" y="477444"/>
              <a:ext cx="454147" cy="124109"/>
            </a:xfrm>
            <a:custGeom>
              <a:avLst/>
              <a:gdLst/>
              <a:ahLst/>
              <a:cxnLst/>
              <a:rect l="l" t="t" r="r" b="b"/>
              <a:pathLst>
                <a:path w="494" h="135" extrusionOk="0">
                  <a:moveTo>
                    <a:pt x="426" y="67"/>
                  </a:moveTo>
                  <a:cubicBezTo>
                    <a:pt x="416" y="67"/>
                    <a:pt x="406" y="69"/>
                    <a:pt x="397" y="73"/>
                  </a:cubicBezTo>
                  <a:cubicBezTo>
                    <a:pt x="391" y="32"/>
                    <a:pt x="356" y="0"/>
                    <a:pt x="314" y="0"/>
                  </a:cubicBezTo>
                  <a:cubicBezTo>
                    <a:pt x="278" y="0"/>
                    <a:pt x="247" y="22"/>
                    <a:pt x="235" y="54"/>
                  </a:cubicBezTo>
                  <a:cubicBezTo>
                    <a:pt x="223" y="28"/>
                    <a:pt x="197" y="10"/>
                    <a:pt x="167" y="10"/>
                  </a:cubicBezTo>
                  <a:cubicBezTo>
                    <a:pt x="126" y="10"/>
                    <a:pt x="93" y="44"/>
                    <a:pt x="93" y="85"/>
                  </a:cubicBezTo>
                  <a:cubicBezTo>
                    <a:pt x="93" y="86"/>
                    <a:pt x="93" y="87"/>
                    <a:pt x="93" y="88"/>
                  </a:cubicBezTo>
                  <a:cubicBezTo>
                    <a:pt x="83" y="81"/>
                    <a:pt x="71" y="77"/>
                    <a:pt x="58" y="77"/>
                  </a:cubicBezTo>
                  <a:cubicBezTo>
                    <a:pt x="26" y="77"/>
                    <a:pt x="0" y="103"/>
                    <a:pt x="0" y="135"/>
                  </a:cubicBezTo>
                  <a:lnTo>
                    <a:pt x="494" y="135"/>
                  </a:lnTo>
                  <a:cubicBezTo>
                    <a:pt x="494" y="97"/>
                    <a:pt x="464" y="67"/>
                    <a:pt x="426" y="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3600" rIns="90000" bIns="36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16" name="Google Shape;316;p10"/>
          <p:cNvSpPr txBox="1">
            <a:spLocks noGrp="1"/>
          </p:cNvSpPr>
          <p:nvPr>
            <p:ph type="title"/>
          </p:nvPr>
        </p:nvSpPr>
        <p:spPr>
          <a:xfrm>
            <a:off x="713225" y="4014450"/>
            <a:ext cx="7717500" cy="5895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317" name="Google Shape;317;p10"/>
          <p:cNvGrpSpPr/>
          <p:nvPr/>
        </p:nvGrpSpPr>
        <p:grpSpPr>
          <a:xfrm flipH="1">
            <a:off x="65380" y="164007"/>
            <a:ext cx="7991172" cy="437546"/>
            <a:chOff x="974155" y="164007"/>
            <a:chExt cx="7991172" cy="437546"/>
          </a:xfrm>
        </p:grpSpPr>
        <p:grpSp>
          <p:nvGrpSpPr>
            <p:cNvPr id="318" name="Google Shape;318;p10"/>
            <p:cNvGrpSpPr/>
            <p:nvPr/>
          </p:nvGrpSpPr>
          <p:grpSpPr>
            <a:xfrm flipH="1">
              <a:off x="974155" y="164007"/>
              <a:ext cx="7537010" cy="291421"/>
              <a:chOff x="525040" y="164007"/>
              <a:chExt cx="7537010" cy="291421"/>
            </a:xfrm>
          </p:grpSpPr>
          <p:sp>
            <p:nvSpPr>
              <p:cNvPr id="319" name="Google Shape;319;p10"/>
              <p:cNvSpPr/>
              <p:nvPr/>
            </p:nvSpPr>
            <p:spPr>
              <a:xfrm>
                <a:off x="525040" y="164007"/>
                <a:ext cx="614109" cy="16731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182" extrusionOk="0">
                    <a:moveTo>
                      <a:pt x="576" y="90"/>
                    </a:moveTo>
                    <a:cubicBezTo>
                      <a:pt x="562" y="90"/>
                      <a:pt x="549" y="93"/>
                      <a:pt x="537" y="99"/>
                    </a:cubicBezTo>
                    <a:cubicBezTo>
                      <a:pt x="529" y="43"/>
                      <a:pt x="482" y="0"/>
                      <a:pt x="424" y="0"/>
                    </a:cubicBezTo>
                    <a:cubicBezTo>
                      <a:pt x="376" y="0"/>
                      <a:pt x="335" y="30"/>
                      <a:pt x="318" y="72"/>
                    </a:cubicBezTo>
                    <a:cubicBezTo>
                      <a:pt x="302" y="38"/>
                      <a:pt x="267" y="14"/>
                      <a:pt x="227" y="14"/>
                    </a:cubicBezTo>
                    <a:cubicBezTo>
                      <a:pt x="171" y="14"/>
                      <a:pt x="126" y="59"/>
                      <a:pt x="126" y="114"/>
                    </a:cubicBezTo>
                    <a:cubicBezTo>
                      <a:pt x="126" y="116"/>
                      <a:pt x="126" y="117"/>
                      <a:pt x="126" y="119"/>
                    </a:cubicBezTo>
                    <a:cubicBezTo>
                      <a:pt x="113" y="109"/>
                      <a:pt x="97" y="103"/>
                      <a:pt x="79" y="103"/>
                    </a:cubicBezTo>
                    <a:cubicBezTo>
                      <a:pt x="36" y="103"/>
                      <a:pt x="0" y="139"/>
                      <a:pt x="0" y="182"/>
                    </a:cubicBezTo>
                    <a:lnTo>
                      <a:pt x="668" y="182"/>
                    </a:lnTo>
                    <a:cubicBezTo>
                      <a:pt x="668" y="131"/>
                      <a:pt x="627" y="90"/>
                      <a:pt x="576" y="9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20500" rIns="90000" bIns="205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10"/>
              <p:cNvSpPr/>
              <p:nvPr/>
            </p:nvSpPr>
            <p:spPr>
              <a:xfrm>
                <a:off x="6422314" y="164012"/>
                <a:ext cx="614109" cy="16731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182" extrusionOk="0">
                    <a:moveTo>
                      <a:pt x="575" y="90"/>
                    </a:moveTo>
                    <a:cubicBezTo>
                      <a:pt x="561" y="90"/>
                      <a:pt x="548" y="93"/>
                      <a:pt x="537" y="98"/>
                    </a:cubicBezTo>
                    <a:cubicBezTo>
                      <a:pt x="529" y="43"/>
                      <a:pt x="481" y="0"/>
                      <a:pt x="424" y="0"/>
                    </a:cubicBezTo>
                    <a:cubicBezTo>
                      <a:pt x="375" y="0"/>
                      <a:pt x="334" y="30"/>
                      <a:pt x="317" y="72"/>
                    </a:cubicBezTo>
                    <a:cubicBezTo>
                      <a:pt x="301" y="37"/>
                      <a:pt x="267" y="13"/>
                      <a:pt x="226" y="13"/>
                    </a:cubicBezTo>
                    <a:cubicBezTo>
                      <a:pt x="170" y="13"/>
                      <a:pt x="125" y="58"/>
                      <a:pt x="125" y="114"/>
                    </a:cubicBezTo>
                    <a:cubicBezTo>
                      <a:pt x="125" y="116"/>
                      <a:pt x="125" y="117"/>
                      <a:pt x="125" y="119"/>
                    </a:cubicBezTo>
                    <a:cubicBezTo>
                      <a:pt x="112" y="109"/>
                      <a:pt x="96" y="103"/>
                      <a:pt x="79" y="103"/>
                    </a:cubicBezTo>
                    <a:cubicBezTo>
                      <a:pt x="35" y="103"/>
                      <a:pt x="0" y="138"/>
                      <a:pt x="0" y="182"/>
                    </a:cubicBezTo>
                    <a:lnTo>
                      <a:pt x="668" y="182"/>
                    </a:lnTo>
                    <a:cubicBezTo>
                      <a:pt x="668" y="131"/>
                      <a:pt x="626" y="90"/>
                      <a:pt x="575" y="9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20500" rIns="90000" bIns="205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10"/>
              <p:cNvSpPr/>
              <p:nvPr/>
            </p:nvSpPr>
            <p:spPr>
              <a:xfrm>
                <a:off x="7607903" y="331319"/>
                <a:ext cx="454147" cy="124109"/>
              </a:xfrm>
              <a:custGeom>
                <a:avLst/>
                <a:gdLst/>
                <a:ahLst/>
                <a:cxnLst/>
                <a:rect l="l" t="t" r="r" b="b"/>
                <a:pathLst>
                  <a:path w="494" h="135" extrusionOk="0">
                    <a:moveTo>
                      <a:pt x="426" y="67"/>
                    </a:moveTo>
                    <a:cubicBezTo>
                      <a:pt x="416" y="67"/>
                      <a:pt x="406" y="69"/>
                      <a:pt x="397" y="73"/>
                    </a:cubicBezTo>
                    <a:cubicBezTo>
                      <a:pt x="391" y="32"/>
                      <a:pt x="356" y="0"/>
                      <a:pt x="314" y="0"/>
                    </a:cubicBezTo>
                    <a:cubicBezTo>
                      <a:pt x="278" y="0"/>
                      <a:pt x="247" y="22"/>
                      <a:pt x="235" y="54"/>
                    </a:cubicBezTo>
                    <a:cubicBezTo>
                      <a:pt x="223" y="28"/>
                      <a:pt x="197" y="10"/>
                      <a:pt x="167" y="10"/>
                    </a:cubicBezTo>
                    <a:cubicBezTo>
                      <a:pt x="126" y="10"/>
                      <a:pt x="93" y="44"/>
                      <a:pt x="93" y="85"/>
                    </a:cubicBezTo>
                    <a:cubicBezTo>
                      <a:pt x="93" y="86"/>
                      <a:pt x="93" y="87"/>
                      <a:pt x="93" y="88"/>
                    </a:cubicBezTo>
                    <a:cubicBezTo>
                      <a:pt x="83" y="81"/>
                      <a:pt x="71" y="77"/>
                      <a:pt x="58" y="77"/>
                    </a:cubicBezTo>
                    <a:cubicBezTo>
                      <a:pt x="26" y="77"/>
                      <a:pt x="0" y="103"/>
                      <a:pt x="0" y="135"/>
                    </a:cubicBezTo>
                    <a:lnTo>
                      <a:pt x="494" y="135"/>
                    </a:lnTo>
                    <a:cubicBezTo>
                      <a:pt x="494" y="97"/>
                      <a:pt x="464" y="67"/>
                      <a:pt x="426" y="6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3600" rIns="90000" bIns="36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2" name="Google Shape;322;p10"/>
            <p:cNvSpPr/>
            <p:nvPr/>
          </p:nvSpPr>
          <p:spPr>
            <a:xfrm flipH="1">
              <a:off x="8511180" y="477444"/>
              <a:ext cx="454147" cy="124109"/>
            </a:xfrm>
            <a:custGeom>
              <a:avLst/>
              <a:gdLst/>
              <a:ahLst/>
              <a:cxnLst/>
              <a:rect l="l" t="t" r="r" b="b"/>
              <a:pathLst>
                <a:path w="494" h="135" extrusionOk="0">
                  <a:moveTo>
                    <a:pt x="426" y="67"/>
                  </a:moveTo>
                  <a:cubicBezTo>
                    <a:pt x="416" y="67"/>
                    <a:pt x="406" y="69"/>
                    <a:pt x="397" y="73"/>
                  </a:cubicBezTo>
                  <a:cubicBezTo>
                    <a:pt x="391" y="32"/>
                    <a:pt x="356" y="0"/>
                    <a:pt x="314" y="0"/>
                  </a:cubicBezTo>
                  <a:cubicBezTo>
                    <a:pt x="278" y="0"/>
                    <a:pt x="247" y="22"/>
                    <a:pt x="235" y="54"/>
                  </a:cubicBezTo>
                  <a:cubicBezTo>
                    <a:pt x="223" y="28"/>
                    <a:pt x="197" y="10"/>
                    <a:pt x="167" y="10"/>
                  </a:cubicBezTo>
                  <a:cubicBezTo>
                    <a:pt x="126" y="10"/>
                    <a:pt x="93" y="44"/>
                    <a:pt x="93" y="85"/>
                  </a:cubicBezTo>
                  <a:cubicBezTo>
                    <a:pt x="93" y="86"/>
                    <a:pt x="93" y="87"/>
                    <a:pt x="93" y="88"/>
                  </a:cubicBezTo>
                  <a:cubicBezTo>
                    <a:pt x="83" y="81"/>
                    <a:pt x="71" y="77"/>
                    <a:pt x="58" y="77"/>
                  </a:cubicBezTo>
                  <a:cubicBezTo>
                    <a:pt x="26" y="77"/>
                    <a:pt x="0" y="103"/>
                    <a:pt x="0" y="135"/>
                  </a:cubicBezTo>
                  <a:lnTo>
                    <a:pt x="494" y="135"/>
                  </a:lnTo>
                  <a:cubicBezTo>
                    <a:pt x="494" y="97"/>
                    <a:pt x="464" y="67"/>
                    <a:pt x="426" y="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3600" rIns="90000" bIns="36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3" name="Google Shape;323;p10"/>
          <p:cNvGrpSpPr/>
          <p:nvPr/>
        </p:nvGrpSpPr>
        <p:grpSpPr>
          <a:xfrm>
            <a:off x="7701757" y="4780373"/>
            <a:ext cx="1458034" cy="363129"/>
            <a:chOff x="7701757" y="4780373"/>
            <a:chExt cx="1458034" cy="363129"/>
          </a:xfrm>
        </p:grpSpPr>
        <p:sp>
          <p:nvSpPr>
            <p:cNvPr id="324" name="Google Shape;324;p10"/>
            <p:cNvSpPr/>
            <p:nvPr/>
          </p:nvSpPr>
          <p:spPr>
            <a:xfrm flipH="1">
              <a:off x="7701757" y="4780373"/>
              <a:ext cx="1458034" cy="363129"/>
            </a:xfrm>
            <a:custGeom>
              <a:avLst/>
              <a:gdLst/>
              <a:ahLst/>
              <a:cxnLst/>
              <a:rect l="l" t="t" r="r" b="b"/>
              <a:pathLst>
                <a:path w="1586" h="395" extrusionOk="0">
                  <a:moveTo>
                    <a:pt x="1586" y="395"/>
                  </a:moveTo>
                  <a:lnTo>
                    <a:pt x="0" y="395"/>
                  </a:lnTo>
                  <a:lnTo>
                    <a:pt x="200" y="108"/>
                  </a:lnTo>
                  <a:cubicBezTo>
                    <a:pt x="247" y="40"/>
                    <a:pt x="325" y="0"/>
                    <a:pt x="407" y="0"/>
                  </a:cubicBezTo>
                  <a:lnTo>
                    <a:pt x="740" y="0"/>
                  </a:lnTo>
                  <a:cubicBezTo>
                    <a:pt x="808" y="0"/>
                    <a:pt x="874" y="28"/>
                    <a:pt x="921" y="77"/>
                  </a:cubicBezTo>
                  <a:cubicBezTo>
                    <a:pt x="945" y="101"/>
                    <a:pt x="974" y="121"/>
                    <a:pt x="1004" y="134"/>
                  </a:cubicBezTo>
                  <a:cubicBezTo>
                    <a:pt x="1035" y="147"/>
                    <a:pt x="1069" y="154"/>
                    <a:pt x="1103" y="154"/>
                  </a:cubicBezTo>
                  <a:lnTo>
                    <a:pt x="1296" y="154"/>
                  </a:lnTo>
                  <a:cubicBezTo>
                    <a:pt x="1385" y="154"/>
                    <a:pt x="1467" y="200"/>
                    <a:pt x="1513" y="275"/>
                  </a:cubicBezTo>
                  <a:lnTo>
                    <a:pt x="1586" y="39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 flipH="1">
              <a:off x="7900329" y="4882417"/>
              <a:ext cx="1145466" cy="261085"/>
            </a:xfrm>
            <a:custGeom>
              <a:avLst/>
              <a:gdLst/>
              <a:ahLst/>
              <a:cxnLst/>
              <a:rect l="l" t="t" r="r" b="b"/>
              <a:pathLst>
                <a:path w="1246" h="284" extrusionOk="0">
                  <a:moveTo>
                    <a:pt x="1242" y="284"/>
                  </a:moveTo>
                  <a:lnTo>
                    <a:pt x="0" y="284"/>
                  </a:lnTo>
                  <a:cubicBezTo>
                    <a:pt x="5" y="260"/>
                    <a:pt x="11" y="237"/>
                    <a:pt x="22" y="215"/>
                  </a:cubicBezTo>
                  <a:cubicBezTo>
                    <a:pt x="43" y="169"/>
                    <a:pt x="84" y="129"/>
                    <a:pt x="134" y="122"/>
                  </a:cubicBezTo>
                  <a:cubicBezTo>
                    <a:pt x="185" y="116"/>
                    <a:pt x="238" y="144"/>
                    <a:pt x="287" y="126"/>
                  </a:cubicBezTo>
                  <a:cubicBezTo>
                    <a:pt x="341" y="106"/>
                    <a:pt x="363" y="39"/>
                    <a:pt x="413" y="12"/>
                  </a:cubicBezTo>
                  <a:cubicBezTo>
                    <a:pt x="462" y="-14"/>
                    <a:pt x="521" y="5"/>
                    <a:pt x="570" y="30"/>
                  </a:cubicBezTo>
                  <a:cubicBezTo>
                    <a:pt x="618" y="55"/>
                    <a:pt x="666" y="87"/>
                    <a:pt x="721" y="89"/>
                  </a:cubicBezTo>
                  <a:cubicBezTo>
                    <a:pt x="781" y="92"/>
                    <a:pt x="842" y="57"/>
                    <a:pt x="898" y="77"/>
                  </a:cubicBezTo>
                  <a:cubicBezTo>
                    <a:pt x="939" y="92"/>
                    <a:pt x="968" y="132"/>
                    <a:pt x="1009" y="144"/>
                  </a:cubicBezTo>
                  <a:cubicBezTo>
                    <a:pt x="1052" y="156"/>
                    <a:pt x="1097" y="135"/>
                    <a:pt x="1141" y="140"/>
                  </a:cubicBezTo>
                  <a:cubicBezTo>
                    <a:pt x="1182" y="144"/>
                    <a:pt x="1220" y="171"/>
                    <a:pt x="1236" y="209"/>
                  </a:cubicBezTo>
                  <a:cubicBezTo>
                    <a:pt x="1247" y="232"/>
                    <a:pt x="1248" y="259"/>
                    <a:pt x="1242" y="284"/>
                  </a:cubicBezTo>
                  <a:close/>
                </a:path>
              </a:pathLst>
            </a:custGeom>
            <a:solidFill>
              <a:srgbClr val="158C6A">
                <a:alpha val="5000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26" name="Google Shape;326;p10"/>
            <p:cNvGrpSpPr/>
            <p:nvPr/>
          </p:nvGrpSpPr>
          <p:grpSpPr>
            <a:xfrm flipH="1">
              <a:off x="8334586" y="4833496"/>
              <a:ext cx="243613" cy="309803"/>
              <a:chOff x="6589545" y="3902973"/>
              <a:chExt cx="95400" cy="121320"/>
            </a:xfrm>
          </p:grpSpPr>
          <p:sp>
            <p:nvSpPr>
              <p:cNvPr id="327" name="Google Shape;327;p10"/>
              <p:cNvSpPr/>
              <p:nvPr/>
            </p:nvSpPr>
            <p:spPr>
              <a:xfrm>
                <a:off x="6589545" y="3902973"/>
                <a:ext cx="95400" cy="90720"/>
              </a:xfrm>
              <a:custGeom>
                <a:avLst/>
                <a:gdLst/>
                <a:ahLst/>
                <a:cxnLst/>
                <a:rect l="l" t="t" r="r" b="b"/>
                <a:pathLst>
                  <a:path w="265" h="252" extrusionOk="0">
                    <a:moveTo>
                      <a:pt x="64" y="252"/>
                    </a:moveTo>
                    <a:lnTo>
                      <a:pt x="265" y="252"/>
                    </a:lnTo>
                    <a:lnTo>
                      <a:pt x="201" y="0"/>
                    </a:lnTo>
                    <a:lnTo>
                      <a:pt x="0" y="0"/>
                    </a:lnTo>
                    <a:lnTo>
                      <a:pt x="64" y="25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10"/>
              <p:cNvSpPr/>
              <p:nvPr/>
            </p:nvSpPr>
            <p:spPr>
              <a:xfrm>
                <a:off x="6593865" y="3902973"/>
                <a:ext cx="90000" cy="86760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41" extrusionOk="0">
                    <a:moveTo>
                      <a:pt x="60" y="241"/>
                    </a:moveTo>
                    <a:lnTo>
                      <a:pt x="250" y="241"/>
                    </a:lnTo>
                    <a:lnTo>
                      <a:pt x="189" y="0"/>
                    </a:lnTo>
                    <a:lnTo>
                      <a:pt x="0" y="0"/>
                    </a:lnTo>
                    <a:lnTo>
                      <a:pt x="60" y="24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1750" rIns="90000" bIns="417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10"/>
              <p:cNvSpPr/>
              <p:nvPr/>
            </p:nvSpPr>
            <p:spPr>
              <a:xfrm>
                <a:off x="665074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10"/>
              <p:cNvSpPr/>
              <p:nvPr/>
            </p:nvSpPr>
            <p:spPr>
              <a:xfrm>
                <a:off x="662986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10"/>
              <p:cNvSpPr/>
              <p:nvPr/>
            </p:nvSpPr>
            <p:spPr>
              <a:xfrm>
                <a:off x="660898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10"/>
              <p:cNvSpPr/>
              <p:nvPr/>
            </p:nvSpPr>
            <p:spPr>
              <a:xfrm>
                <a:off x="6657585" y="3963093"/>
                <a:ext cx="1764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49" h="56" extrusionOk="0">
                    <a:moveTo>
                      <a:pt x="13" y="56"/>
                    </a:moveTo>
                    <a:lnTo>
                      <a:pt x="49" y="56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13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333;p10"/>
              <p:cNvSpPr/>
              <p:nvPr/>
            </p:nvSpPr>
            <p:spPr>
              <a:xfrm>
                <a:off x="6636705" y="3963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10"/>
              <p:cNvSpPr/>
              <p:nvPr/>
            </p:nvSpPr>
            <p:spPr>
              <a:xfrm>
                <a:off x="6615825" y="3963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10"/>
              <p:cNvSpPr/>
              <p:nvPr/>
            </p:nvSpPr>
            <p:spPr>
              <a:xfrm>
                <a:off x="664390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336;p10"/>
              <p:cNvSpPr/>
              <p:nvPr/>
            </p:nvSpPr>
            <p:spPr>
              <a:xfrm>
                <a:off x="662302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10"/>
              <p:cNvSpPr/>
              <p:nvPr/>
            </p:nvSpPr>
            <p:spPr>
              <a:xfrm>
                <a:off x="660214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10"/>
              <p:cNvSpPr/>
              <p:nvPr/>
            </p:nvSpPr>
            <p:spPr>
              <a:xfrm>
                <a:off x="6658305" y="3993693"/>
                <a:ext cx="252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" h="85" extrusionOk="0">
                    <a:moveTo>
                      <a:pt x="0" y="0"/>
                    </a:moveTo>
                    <a:lnTo>
                      <a:pt x="7" y="0"/>
                    </a:lnTo>
                    <a:lnTo>
                      <a:pt x="7" y="85"/>
                    </a:lnTo>
                    <a:lnTo>
                      <a:pt x="0" y="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10"/>
              <p:cNvSpPr/>
              <p:nvPr/>
            </p:nvSpPr>
            <p:spPr>
              <a:xfrm>
                <a:off x="6630945" y="3993693"/>
                <a:ext cx="252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" h="85" extrusionOk="0">
                    <a:moveTo>
                      <a:pt x="0" y="0"/>
                    </a:moveTo>
                    <a:lnTo>
                      <a:pt x="7" y="0"/>
                    </a:lnTo>
                    <a:lnTo>
                      <a:pt x="7" y="85"/>
                    </a:lnTo>
                    <a:lnTo>
                      <a:pt x="0" y="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0" name="Google Shape;340;p10"/>
            <p:cNvGrpSpPr/>
            <p:nvPr/>
          </p:nvGrpSpPr>
          <p:grpSpPr>
            <a:xfrm flipH="1">
              <a:off x="8586473" y="4833496"/>
              <a:ext cx="242694" cy="309803"/>
              <a:chOff x="6491265" y="3902973"/>
              <a:chExt cx="95040" cy="121320"/>
            </a:xfrm>
          </p:grpSpPr>
          <p:sp>
            <p:nvSpPr>
              <p:cNvPr id="341" name="Google Shape;341;p10"/>
              <p:cNvSpPr/>
              <p:nvPr/>
            </p:nvSpPr>
            <p:spPr>
              <a:xfrm>
                <a:off x="6491265" y="3902973"/>
                <a:ext cx="95040" cy="90720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52" extrusionOk="0">
                    <a:moveTo>
                      <a:pt x="63" y="252"/>
                    </a:moveTo>
                    <a:lnTo>
                      <a:pt x="264" y="252"/>
                    </a:lnTo>
                    <a:lnTo>
                      <a:pt x="201" y="0"/>
                    </a:lnTo>
                    <a:lnTo>
                      <a:pt x="0" y="0"/>
                    </a:lnTo>
                    <a:lnTo>
                      <a:pt x="63" y="25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10"/>
              <p:cNvSpPr/>
              <p:nvPr/>
            </p:nvSpPr>
            <p:spPr>
              <a:xfrm>
                <a:off x="6495585" y="3902973"/>
                <a:ext cx="89640" cy="86760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41" extrusionOk="0">
                    <a:moveTo>
                      <a:pt x="60" y="241"/>
                    </a:moveTo>
                    <a:lnTo>
                      <a:pt x="249" y="241"/>
                    </a:lnTo>
                    <a:lnTo>
                      <a:pt x="189" y="0"/>
                    </a:lnTo>
                    <a:lnTo>
                      <a:pt x="0" y="0"/>
                    </a:lnTo>
                    <a:lnTo>
                      <a:pt x="60" y="24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1750" rIns="90000" bIns="417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10"/>
              <p:cNvSpPr/>
              <p:nvPr/>
            </p:nvSpPr>
            <p:spPr>
              <a:xfrm>
                <a:off x="655210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10"/>
              <p:cNvSpPr/>
              <p:nvPr/>
            </p:nvSpPr>
            <p:spPr>
              <a:xfrm>
                <a:off x="6531585" y="3936093"/>
                <a:ext cx="1764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49" h="56" extrusionOk="0">
                    <a:moveTo>
                      <a:pt x="14" y="56"/>
                    </a:moveTo>
                    <a:lnTo>
                      <a:pt x="49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10"/>
              <p:cNvSpPr/>
              <p:nvPr/>
            </p:nvSpPr>
            <p:spPr>
              <a:xfrm>
                <a:off x="6510705" y="3936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10"/>
              <p:cNvSpPr/>
              <p:nvPr/>
            </p:nvSpPr>
            <p:spPr>
              <a:xfrm>
                <a:off x="6558945" y="3963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10"/>
              <p:cNvSpPr/>
              <p:nvPr/>
            </p:nvSpPr>
            <p:spPr>
              <a:xfrm>
                <a:off x="6538065" y="3963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10"/>
              <p:cNvSpPr/>
              <p:nvPr/>
            </p:nvSpPr>
            <p:spPr>
              <a:xfrm>
                <a:off x="6517545" y="3963093"/>
                <a:ext cx="1764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49" h="56" extrusionOk="0">
                    <a:moveTo>
                      <a:pt x="14" y="56"/>
                    </a:moveTo>
                    <a:lnTo>
                      <a:pt x="49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349;p10"/>
              <p:cNvSpPr/>
              <p:nvPr/>
            </p:nvSpPr>
            <p:spPr>
              <a:xfrm>
                <a:off x="6545625" y="3909093"/>
                <a:ext cx="1764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49" h="56" extrusionOk="0">
                    <a:moveTo>
                      <a:pt x="13" y="56"/>
                    </a:moveTo>
                    <a:lnTo>
                      <a:pt x="49" y="56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13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50;p10"/>
              <p:cNvSpPr/>
              <p:nvPr/>
            </p:nvSpPr>
            <p:spPr>
              <a:xfrm>
                <a:off x="652474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10"/>
              <p:cNvSpPr/>
              <p:nvPr/>
            </p:nvSpPr>
            <p:spPr>
              <a:xfrm>
                <a:off x="6503865" y="3909093"/>
                <a:ext cx="18000" cy="2016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6" extrusionOk="0">
                    <a:moveTo>
                      <a:pt x="14" y="56"/>
                    </a:moveTo>
                    <a:lnTo>
                      <a:pt x="50" y="56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14" y="5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10"/>
              <p:cNvSpPr/>
              <p:nvPr/>
            </p:nvSpPr>
            <p:spPr>
              <a:xfrm>
                <a:off x="6560025" y="3993693"/>
                <a:ext cx="216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6" h="85" extrusionOk="0">
                    <a:moveTo>
                      <a:pt x="0" y="0"/>
                    </a:moveTo>
                    <a:lnTo>
                      <a:pt x="6" y="0"/>
                    </a:lnTo>
                    <a:lnTo>
                      <a:pt x="6" y="85"/>
                    </a:lnTo>
                    <a:lnTo>
                      <a:pt x="0" y="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10"/>
              <p:cNvSpPr/>
              <p:nvPr/>
            </p:nvSpPr>
            <p:spPr>
              <a:xfrm>
                <a:off x="6532665" y="3993693"/>
                <a:ext cx="252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" h="85" extrusionOk="0">
                    <a:moveTo>
                      <a:pt x="0" y="0"/>
                    </a:moveTo>
                    <a:lnTo>
                      <a:pt x="7" y="0"/>
                    </a:lnTo>
                    <a:lnTo>
                      <a:pt x="7" y="85"/>
                    </a:lnTo>
                    <a:lnTo>
                      <a:pt x="0" y="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kta"/>
              <a:buNone/>
              <a:defRPr sz="3000" b="1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●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○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■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●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○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■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●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○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■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strastreetfurniture.com.au/concrete-sphere-ball-bollard/" TargetMode="External"/><Relationship Id="rId3" Type="http://schemas.openxmlformats.org/officeDocument/2006/relationships/hyperlink" Target="https://www.whitevictoria.com/blog/a-quick-guide-to-choosing-the-perfect-pearl-color.html" TargetMode="External"/><Relationship Id="rId7" Type="http://schemas.openxmlformats.org/officeDocument/2006/relationships/hyperlink" Target="https://www.postguard.com/concrete-bollards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baysidehistorical.org/events-1/80th-anniversary-of-the-1939-40-new-york-worlds-fair-2" TargetMode="External"/><Relationship Id="rId11" Type="http://schemas.openxmlformats.org/officeDocument/2006/relationships/hyperlink" Target="https://commons.wikimedia.org/wiki/File:Malmin_rautatieasema._-_D1517_%28hkm.HKMS000005-km002irk%29.jpg" TargetMode="External"/><Relationship Id="rId5" Type="http://schemas.openxmlformats.org/officeDocument/2006/relationships/hyperlink" Target="https://www.whitevictoria.com/blog/black-pearls-meaning-properties-and-intriguing-facts.html?srsltid=AfmBOorDdx6eiEJAx8Pi4pO2d04eryN6OPbUEKWtrrU7SCf4yZYedhCj" TargetMode="External"/><Relationship Id="rId10" Type="http://schemas.openxmlformats.org/officeDocument/2006/relationships/hyperlink" Target="https://anston.com.au/products/architectural-outdoor-furniture/" TargetMode="External"/><Relationship Id="rId4" Type="http://schemas.openxmlformats.org/officeDocument/2006/relationships/hyperlink" Target="https://www.whitevictoria.com/blog/understanding-pearl-colors-how-do-oysters-make-colored-pearls.html" TargetMode="External"/><Relationship Id="rId9" Type="http://schemas.openxmlformats.org/officeDocument/2006/relationships/hyperlink" Target="https://sk.pinterest.com/pin/452259987557290409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26"/>
          <p:cNvSpPr txBox="1">
            <a:spLocks noGrp="1"/>
          </p:cNvSpPr>
          <p:nvPr>
            <p:ph type="ctrTitle"/>
          </p:nvPr>
        </p:nvSpPr>
        <p:spPr>
          <a:xfrm>
            <a:off x="702146" y="310900"/>
            <a:ext cx="7739700" cy="9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Regenerating Malmi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112" name="Google Shape;1112;p26"/>
          <p:cNvSpPr txBox="1">
            <a:spLocks noGrp="1"/>
          </p:cNvSpPr>
          <p:nvPr>
            <p:ph type="subTitle" idx="1"/>
          </p:nvPr>
        </p:nvSpPr>
        <p:spPr>
          <a:xfrm>
            <a:off x="702154" y="1343800"/>
            <a:ext cx="77397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Inter"/>
                <a:ea typeface="Inter"/>
                <a:cs typeface="Inter"/>
                <a:sym typeface="Inter"/>
              </a:rPr>
              <a:t>HELmi: The Pearl of Helsinki</a:t>
            </a:r>
            <a:endParaRPr sz="2100" b="1"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1113" name="Google Shape;1113;p26"/>
          <p:cNvGrpSpPr/>
          <p:nvPr/>
        </p:nvGrpSpPr>
        <p:grpSpPr>
          <a:xfrm>
            <a:off x="1810053" y="2431317"/>
            <a:ext cx="5523895" cy="2712184"/>
            <a:chOff x="1810053" y="2431317"/>
            <a:chExt cx="5523895" cy="2712184"/>
          </a:xfrm>
        </p:grpSpPr>
        <p:sp>
          <p:nvSpPr>
            <p:cNvPr id="1114" name="Google Shape;1114;p26"/>
            <p:cNvSpPr/>
            <p:nvPr/>
          </p:nvSpPr>
          <p:spPr>
            <a:xfrm>
              <a:off x="2902033" y="2862352"/>
              <a:ext cx="3569739" cy="2017918"/>
            </a:xfrm>
            <a:custGeom>
              <a:avLst/>
              <a:gdLst/>
              <a:ahLst/>
              <a:cxnLst/>
              <a:rect l="l" t="t" r="r" b="b"/>
              <a:pathLst>
                <a:path w="3883" h="2195" extrusionOk="0">
                  <a:moveTo>
                    <a:pt x="3883" y="2102"/>
                  </a:moveTo>
                  <a:lnTo>
                    <a:pt x="3883" y="1740"/>
                  </a:lnTo>
                  <a:lnTo>
                    <a:pt x="3680" y="1740"/>
                  </a:lnTo>
                  <a:lnTo>
                    <a:pt x="3680" y="1405"/>
                  </a:lnTo>
                  <a:lnTo>
                    <a:pt x="3568" y="1120"/>
                  </a:lnTo>
                  <a:lnTo>
                    <a:pt x="3388" y="1120"/>
                  </a:lnTo>
                  <a:lnTo>
                    <a:pt x="3310" y="1120"/>
                  </a:lnTo>
                  <a:lnTo>
                    <a:pt x="3310" y="766"/>
                  </a:lnTo>
                  <a:lnTo>
                    <a:pt x="3137" y="766"/>
                  </a:lnTo>
                  <a:lnTo>
                    <a:pt x="3137" y="0"/>
                  </a:lnTo>
                  <a:lnTo>
                    <a:pt x="2768" y="0"/>
                  </a:lnTo>
                  <a:lnTo>
                    <a:pt x="2768" y="260"/>
                  </a:lnTo>
                  <a:lnTo>
                    <a:pt x="2466" y="260"/>
                  </a:lnTo>
                  <a:lnTo>
                    <a:pt x="2466" y="39"/>
                  </a:lnTo>
                  <a:lnTo>
                    <a:pt x="2245" y="39"/>
                  </a:lnTo>
                  <a:lnTo>
                    <a:pt x="2245" y="161"/>
                  </a:lnTo>
                  <a:lnTo>
                    <a:pt x="2036" y="161"/>
                  </a:lnTo>
                  <a:lnTo>
                    <a:pt x="2036" y="452"/>
                  </a:lnTo>
                  <a:lnTo>
                    <a:pt x="1892" y="452"/>
                  </a:lnTo>
                  <a:lnTo>
                    <a:pt x="1892" y="728"/>
                  </a:lnTo>
                  <a:lnTo>
                    <a:pt x="1622" y="728"/>
                  </a:lnTo>
                  <a:lnTo>
                    <a:pt x="1622" y="357"/>
                  </a:lnTo>
                  <a:lnTo>
                    <a:pt x="1370" y="357"/>
                  </a:lnTo>
                  <a:lnTo>
                    <a:pt x="1185" y="60"/>
                  </a:lnTo>
                  <a:lnTo>
                    <a:pt x="959" y="60"/>
                  </a:lnTo>
                  <a:lnTo>
                    <a:pt x="959" y="515"/>
                  </a:lnTo>
                  <a:lnTo>
                    <a:pt x="809" y="515"/>
                  </a:lnTo>
                  <a:lnTo>
                    <a:pt x="809" y="440"/>
                  </a:lnTo>
                  <a:lnTo>
                    <a:pt x="619" y="440"/>
                  </a:lnTo>
                  <a:lnTo>
                    <a:pt x="619" y="787"/>
                  </a:lnTo>
                  <a:lnTo>
                    <a:pt x="516" y="787"/>
                  </a:lnTo>
                  <a:lnTo>
                    <a:pt x="516" y="1061"/>
                  </a:lnTo>
                  <a:lnTo>
                    <a:pt x="394" y="1061"/>
                  </a:lnTo>
                  <a:lnTo>
                    <a:pt x="394" y="792"/>
                  </a:lnTo>
                  <a:lnTo>
                    <a:pt x="68" y="1072"/>
                  </a:lnTo>
                  <a:lnTo>
                    <a:pt x="68" y="1600"/>
                  </a:lnTo>
                  <a:lnTo>
                    <a:pt x="0" y="1646"/>
                  </a:lnTo>
                  <a:lnTo>
                    <a:pt x="0" y="2195"/>
                  </a:lnTo>
                  <a:lnTo>
                    <a:pt x="3883" y="2195"/>
                  </a:lnTo>
                  <a:lnTo>
                    <a:pt x="3883" y="2102"/>
                  </a:lnTo>
                  <a:close/>
                </a:path>
              </a:pathLst>
            </a:custGeom>
            <a:solidFill>
              <a:srgbClr val="6C75B5">
                <a:alpha val="3165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15" name="Google Shape;1115;p26"/>
            <p:cNvGrpSpPr/>
            <p:nvPr/>
          </p:nvGrpSpPr>
          <p:grpSpPr>
            <a:xfrm>
              <a:off x="1810053" y="3430778"/>
              <a:ext cx="679386" cy="1712716"/>
              <a:chOff x="7507545" y="2268573"/>
              <a:chExt cx="266040" cy="670680"/>
            </a:xfrm>
          </p:grpSpPr>
          <p:sp>
            <p:nvSpPr>
              <p:cNvPr id="1116" name="Google Shape;1116;p26"/>
              <p:cNvSpPr/>
              <p:nvPr/>
            </p:nvSpPr>
            <p:spPr>
              <a:xfrm>
                <a:off x="7583865" y="2442813"/>
                <a:ext cx="28440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79" h="79" extrusionOk="0">
                    <a:moveTo>
                      <a:pt x="0" y="39"/>
                    </a:moveTo>
                    <a:cubicBezTo>
                      <a:pt x="0" y="61"/>
                      <a:pt x="18" y="79"/>
                      <a:pt x="39" y="79"/>
                    </a:cubicBezTo>
                    <a:cubicBezTo>
                      <a:pt x="61" y="79"/>
                      <a:pt x="79" y="61"/>
                      <a:pt x="79" y="39"/>
                    </a:cubicBezTo>
                    <a:cubicBezTo>
                      <a:pt x="79" y="18"/>
                      <a:pt x="61" y="0"/>
                      <a:pt x="39" y="0"/>
                    </a:cubicBezTo>
                    <a:cubicBezTo>
                      <a:pt x="18" y="0"/>
                      <a:pt x="0" y="18"/>
                      <a:pt x="0" y="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26"/>
              <p:cNvSpPr/>
              <p:nvPr/>
            </p:nvSpPr>
            <p:spPr>
              <a:xfrm>
                <a:off x="7597905" y="2442813"/>
                <a:ext cx="42480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18" h="79" extrusionOk="0">
                    <a:moveTo>
                      <a:pt x="0" y="0"/>
                    </a:moveTo>
                    <a:lnTo>
                      <a:pt x="118" y="0"/>
                    </a:lnTo>
                    <a:lnTo>
                      <a:pt x="118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26"/>
              <p:cNvSpPr/>
              <p:nvPr/>
            </p:nvSpPr>
            <p:spPr>
              <a:xfrm>
                <a:off x="7626345" y="2442813"/>
                <a:ext cx="28440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79" h="79" extrusionOk="0">
                    <a:moveTo>
                      <a:pt x="0" y="39"/>
                    </a:moveTo>
                    <a:cubicBezTo>
                      <a:pt x="0" y="61"/>
                      <a:pt x="18" y="79"/>
                      <a:pt x="39" y="79"/>
                    </a:cubicBezTo>
                    <a:cubicBezTo>
                      <a:pt x="61" y="79"/>
                      <a:pt x="79" y="61"/>
                      <a:pt x="79" y="39"/>
                    </a:cubicBezTo>
                    <a:cubicBezTo>
                      <a:pt x="79" y="18"/>
                      <a:pt x="61" y="0"/>
                      <a:pt x="39" y="0"/>
                    </a:cubicBezTo>
                    <a:cubicBezTo>
                      <a:pt x="18" y="0"/>
                      <a:pt x="0" y="18"/>
                      <a:pt x="0" y="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26"/>
              <p:cNvSpPr/>
              <p:nvPr/>
            </p:nvSpPr>
            <p:spPr>
              <a:xfrm>
                <a:off x="7596105" y="2468732"/>
                <a:ext cx="46440" cy="470520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307" extrusionOk="0">
                    <a:moveTo>
                      <a:pt x="129" y="1307"/>
                    </a:moveTo>
                    <a:lnTo>
                      <a:pt x="0" y="1307"/>
                    </a:lnTo>
                    <a:lnTo>
                      <a:pt x="30" y="0"/>
                    </a:lnTo>
                    <a:lnTo>
                      <a:pt x="99" y="0"/>
                    </a:lnTo>
                    <a:lnTo>
                      <a:pt x="129" y="130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26"/>
              <p:cNvSpPr/>
              <p:nvPr/>
            </p:nvSpPr>
            <p:spPr>
              <a:xfrm>
                <a:off x="7614465" y="2268573"/>
                <a:ext cx="25920" cy="188280"/>
              </a:xfrm>
              <a:custGeom>
                <a:avLst/>
                <a:gdLst/>
                <a:ahLst/>
                <a:cxnLst/>
                <a:rect l="l" t="t" r="r" b="b"/>
                <a:pathLst>
                  <a:path w="72" h="523" extrusionOk="0">
                    <a:moveTo>
                      <a:pt x="72" y="523"/>
                    </a:moveTo>
                    <a:lnTo>
                      <a:pt x="72" y="0"/>
                    </a:lnTo>
                    <a:lnTo>
                      <a:pt x="0" y="280"/>
                    </a:lnTo>
                    <a:lnTo>
                      <a:pt x="72" y="52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26"/>
              <p:cNvSpPr/>
              <p:nvPr/>
            </p:nvSpPr>
            <p:spPr>
              <a:xfrm>
                <a:off x="7507545" y="2456853"/>
                <a:ext cx="132840" cy="1332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370" extrusionOk="0">
                    <a:moveTo>
                      <a:pt x="369" y="0"/>
                    </a:moveTo>
                    <a:lnTo>
                      <a:pt x="0" y="370"/>
                    </a:lnTo>
                    <a:lnTo>
                      <a:pt x="249" y="223"/>
                    </a:lnTo>
                    <a:lnTo>
                      <a:pt x="3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26"/>
              <p:cNvSpPr/>
              <p:nvPr/>
            </p:nvSpPr>
            <p:spPr>
              <a:xfrm>
                <a:off x="7640385" y="2456853"/>
                <a:ext cx="133200" cy="13320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70" extrusionOk="0">
                    <a:moveTo>
                      <a:pt x="370" y="370"/>
                    </a:moveTo>
                    <a:lnTo>
                      <a:pt x="0" y="0"/>
                    </a:lnTo>
                    <a:lnTo>
                      <a:pt x="249" y="147"/>
                    </a:lnTo>
                    <a:lnTo>
                      <a:pt x="370" y="3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23" name="Google Shape;1123;p26"/>
            <p:cNvGrpSpPr/>
            <p:nvPr/>
          </p:nvGrpSpPr>
          <p:grpSpPr>
            <a:xfrm>
              <a:off x="4862406" y="3322474"/>
              <a:ext cx="436683" cy="1097682"/>
              <a:chOff x="8160945" y="2322213"/>
              <a:chExt cx="171000" cy="429840"/>
            </a:xfrm>
          </p:grpSpPr>
          <p:sp>
            <p:nvSpPr>
              <p:cNvPr id="1124" name="Google Shape;1124;p26"/>
              <p:cNvSpPr/>
              <p:nvPr/>
            </p:nvSpPr>
            <p:spPr>
              <a:xfrm>
                <a:off x="8264625" y="2433813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0" extrusionOk="0">
                    <a:moveTo>
                      <a:pt x="50" y="25"/>
                    </a:moveTo>
                    <a:cubicBezTo>
                      <a:pt x="50" y="30"/>
                      <a:pt x="49" y="34"/>
                      <a:pt x="47" y="38"/>
                    </a:cubicBezTo>
                    <a:cubicBezTo>
                      <a:pt x="45" y="42"/>
                      <a:pt x="42" y="45"/>
                      <a:pt x="38" y="47"/>
                    </a:cubicBezTo>
                    <a:cubicBezTo>
                      <a:pt x="35" y="49"/>
                      <a:pt x="29" y="50"/>
                      <a:pt x="25" y="50"/>
                    </a:cubicBezTo>
                    <a:cubicBezTo>
                      <a:pt x="21" y="50"/>
                      <a:pt x="16" y="49"/>
                      <a:pt x="12" y="47"/>
                    </a:cubicBezTo>
                    <a:cubicBezTo>
                      <a:pt x="9" y="45"/>
                      <a:pt x="5" y="42"/>
                      <a:pt x="3" y="38"/>
                    </a:cubicBezTo>
                    <a:cubicBezTo>
                      <a:pt x="1" y="34"/>
                      <a:pt x="0" y="30"/>
                      <a:pt x="0" y="25"/>
                    </a:cubicBezTo>
                    <a:cubicBezTo>
                      <a:pt x="0" y="21"/>
                      <a:pt x="1" y="17"/>
                      <a:pt x="3" y="13"/>
                    </a:cubicBezTo>
                    <a:cubicBezTo>
                      <a:pt x="5" y="9"/>
                      <a:pt x="9" y="6"/>
                      <a:pt x="12" y="3"/>
                    </a:cubicBezTo>
                    <a:cubicBezTo>
                      <a:pt x="16" y="1"/>
                      <a:pt x="21" y="0"/>
                      <a:pt x="25" y="0"/>
                    </a:cubicBezTo>
                    <a:cubicBezTo>
                      <a:pt x="29" y="0"/>
                      <a:pt x="35" y="1"/>
                      <a:pt x="38" y="3"/>
                    </a:cubicBezTo>
                    <a:cubicBezTo>
                      <a:pt x="42" y="6"/>
                      <a:pt x="45" y="9"/>
                      <a:pt x="47" y="13"/>
                    </a:cubicBezTo>
                    <a:cubicBezTo>
                      <a:pt x="49" y="17"/>
                      <a:pt x="50" y="21"/>
                      <a:pt x="50" y="2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5" name="Google Shape;1125;p26"/>
              <p:cNvSpPr/>
              <p:nvPr/>
            </p:nvSpPr>
            <p:spPr>
              <a:xfrm>
                <a:off x="8246265" y="2433813"/>
                <a:ext cx="2736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6" h="50" extrusionOk="0">
                    <a:moveTo>
                      <a:pt x="0" y="0"/>
                    </a:moveTo>
                    <a:lnTo>
                      <a:pt x="76" y="0"/>
                    </a:lnTo>
                    <a:lnTo>
                      <a:pt x="76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6" name="Google Shape;1126;p26"/>
              <p:cNvSpPr/>
              <p:nvPr/>
            </p:nvSpPr>
            <p:spPr>
              <a:xfrm>
                <a:off x="8237265" y="2433813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0" extrusionOk="0">
                    <a:moveTo>
                      <a:pt x="50" y="25"/>
                    </a:moveTo>
                    <a:cubicBezTo>
                      <a:pt x="50" y="39"/>
                      <a:pt x="39" y="50"/>
                      <a:pt x="25" y="50"/>
                    </a:cubicBezTo>
                    <a:cubicBezTo>
                      <a:pt x="11" y="50"/>
                      <a:pt x="0" y="39"/>
                      <a:pt x="0" y="25"/>
                    </a:cubicBezTo>
                    <a:cubicBezTo>
                      <a:pt x="0" y="11"/>
                      <a:pt x="11" y="0"/>
                      <a:pt x="25" y="0"/>
                    </a:cubicBezTo>
                    <a:cubicBezTo>
                      <a:pt x="39" y="0"/>
                      <a:pt x="50" y="11"/>
                      <a:pt x="50" y="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26"/>
              <p:cNvSpPr/>
              <p:nvPr/>
            </p:nvSpPr>
            <p:spPr>
              <a:xfrm>
                <a:off x="8245185" y="2450732"/>
                <a:ext cx="29520" cy="301320"/>
              </a:xfrm>
              <a:custGeom>
                <a:avLst/>
                <a:gdLst/>
                <a:ahLst/>
                <a:cxnLst/>
                <a:rect l="l" t="t" r="r" b="b"/>
                <a:pathLst>
                  <a:path w="82" h="837" extrusionOk="0">
                    <a:moveTo>
                      <a:pt x="0" y="837"/>
                    </a:moveTo>
                    <a:lnTo>
                      <a:pt x="82" y="837"/>
                    </a:lnTo>
                    <a:lnTo>
                      <a:pt x="63" y="0"/>
                    </a:lnTo>
                    <a:lnTo>
                      <a:pt x="19" y="0"/>
                    </a:lnTo>
                    <a:lnTo>
                      <a:pt x="0" y="83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26"/>
              <p:cNvSpPr/>
              <p:nvPr/>
            </p:nvSpPr>
            <p:spPr>
              <a:xfrm>
                <a:off x="8246265" y="2322213"/>
                <a:ext cx="16920" cy="120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335" extrusionOk="0">
                    <a:moveTo>
                      <a:pt x="0" y="335"/>
                    </a:moveTo>
                    <a:lnTo>
                      <a:pt x="0" y="0"/>
                    </a:lnTo>
                    <a:lnTo>
                      <a:pt x="47" y="179"/>
                    </a:lnTo>
                    <a:lnTo>
                      <a:pt x="0" y="33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26"/>
              <p:cNvSpPr/>
              <p:nvPr/>
            </p:nvSpPr>
            <p:spPr>
              <a:xfrm>
                <a:off x="8246265" y="2442813"/>
                <a:ext cx="85680" cy="85680"/>
              </a:xfrm>
              <a:custGeom>
                <a:avLst/>
                <a:gdLst/>
                <a:ahLst/>
                <a:cxnLst/>
                <a:rect l="l" t="t" r="r" b="b"/>
                <a:pathLst>
                  <a:path w="238" h="238" extrusionOk="0">
                    <a:moveTo>
                      <a:pt x="0" y="0"/>
                    </a:moveTo>
                    <a:lnTo>
                      <a:pt x="238" y="238"/>
                    </a:lnTo>
                    <a:lnTo>
                      <a:pt x="78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0675" rIns="90000" bIns="40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26"/>
              <p:cNvSpPr/>
              <p:nvPr/>
            </p:nvSpPr>
            <p:spPr>
              <a:xfrm>
                <a:off x="8160945" y="2442813"/>
                <a:ext cx="85320" cy="85680"/>
              </a:xfrm>
              <a:custGeom>
                <a:avLst/>
                <a:gdLst/>
                <a:ahLst/>
                <a:cxnLst/>
                <a:rect l="l" t="t" r="r" b="b"/>
                <a:pathLst>
                  <a:path w="237" h="238" extrusionOk="0">
                    <a:moveTo>
                      <a:pt x="0" y="238"/>
                    </a:moveTo>
                    <a:lnTo>
                      <a:pt x="237" y="0"/>
                    </a:lnTo>
                    <a:lnTo>
                      <a:pt x="78" y="95"/>
                    </a:lnTo>
                    <a:lnTo>
                      <a:pt x="0" y="2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0675" rIns="90000" bIns="40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31" name="Google Shape;1131;p26"/>
            <p:cNvSpPr/>
            <p:nvPr/>
          </p:nvSpPr>
          <p:spPr>
            <a:xfrm>
              <a:off x="6579563" y="3386966"/>
              <a:ext cx="614109" cy="167317"/>
            </a:xfrm>
            <a:custGeom>
              <a:avLst/>
              <a:gdLst/>
              <a:ahLst/>
              <a:cxnLst/>
              <a:rect l="l" t="t" r="r" b="b"/>
              <a:pathLst>
                <a:path w="668" h="182" extrusionOk="0">
                  <a:moveTo>
                    <a:pt x="576" y="90"/>
                  </a:moveTo>
                  <a:cubicBezTo>
                    <a:pt x="562" y="90"/>
                    <a:pt x="549" y="93"/>
                    <a:pt x="537" y="98"/>
                  </a:cubicBezTo>
                  <a:cubicBezTo>
                    <a:pt x="529" y="43"/>
                    <a:pt x="482" y="0"/>
                    <a:pt x="424" y="0"/>
                  </a:cubicBezTo>
                  <a:cubicBezTo>
                    <a:pt x="376" y="0"/>
                    <a:pt x="335" y="30"/>
                    <a:pt x="318" y="72"/>
                  </a:cubicBezTo>
                  <a:cubicBezTo>
                    <a:pt x="302" y="37"/>
                    <a:pt x="267" y="13"/>
                    <a:pt x="226" y="13"/>
                  </a:cubicBezTo>
                  <a:cubicBezTo>
                    <a:pt x="171" y="13"/>
                    <a:pt x="126" y="58"/>
                    <a:pt x="126" y="114"/>
                  </a:cubicBezTo>
                  <a:cubicBezTo>
                    <a:pt x="126" y="116"/>
                    <a:pt x="126" y="117"/>
                    <a:pt x="126" y="119"/>
                  </a:cubicBezTo>
                  <a:cubicBezTo>
                    <a:pt x="113" y="109"/>
                    <a:pt x="97" y="103"/>
                    <a:pt x="79" y="103"/>
                  </a:cubicBezTo>
                  <a:cubicBezTo>
                    <a:pt x="35" y="103"/>
                    <a:pt x="0" y="139"/>
                    <a:pt x="0" y="182"/>
                  </a:cubicBezTo>
                  <a:lnTo>
                    <a:pt x="668" y="182"/>
                  </a:lnTo>
                  <a:cubicBezTo>
                    <a:pt x="668" y="131"/>
                    <a:pt x="627" y="90"/>
                    <a:pt x="576" y="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20500" rIns="90000" bIns="205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26"/>
            <p:cNvSpPr/>
            <p:nvPr/>
          </p:nvSpPr>
          <p:spPr>
            <a:xfrm>
              <a:off x="2902040" y="2785844"/>
              <a:ext cx="614109" cy="167317"/>
            </a:xfrm>
            <a:custGeom>
              <a:avLst/>
              <a:gdLst/>
              <a:ahLst/>
              <a:cxnLst/>
              <a:rect l="l" t="t" r="r" b="b"/>
              <a:pathLst>
                <a:path w="668" h="182" extrusionOk="0">
                  <a:moveTo>
                    <a:pt x="576" y="90"/>
                  </a:moveTo>
                  <a:cubicBezTo>
                    <a:pt x="562" y="90"/>
                    <a:pt x="549" y="93"/>
                    <a:pt x="537" y="99"/>
                  </a:cubicBezTo>
                  <a:cubicBezTo>
                    <a:pt x="529" y="43"/>
                    <a:pt x="482" y="0"/>
                    <a:pt x="424" y="0"/>
                  </a:cubicBezTo>
                  <a:cubicBezTo>
                    <a:pt x="376" y="0"/>
                    <a:pt x="335" y="30"/>
                    <a:pt x="318" y="72"/>
                  </a:cubicBezTo>
                  <a:cubicBezTo>
                    <a:pt x="302" y="38"/>
                    <a:pt x="267" y="14"/>
                    <a:pt x="227" y="14"/>
                  </a:cubicBezTo>
                  <a:cubicBezTo>
                    <a:pt x="171" y="14"/>
                    <a:pt x="126" y="59"/>
                    <a:pt x="126" y="114"/>
                  </a:cubicBezTo>
                  <a:cubicBezTo>
                    <a:pt x="126" y="116"/>
                    <a:pt x="126" y="117"/>
                    <a:pt x="126" y="119"/>
                  </a:cubicBezTo>
                  <a:cubicBezTo>
                    <a:pt x="113" y="109"/>
                    <a:pt x="97" y="103"/>
                    <a:pt x="79" y="103"/>
                  </a:cubicBezTo>
                  <a:cubicBezTo>
                    <a:pt x="36" y="103"/>
                    <a:pt x="0" y="139"/>
                    <a:pt x="0" y="182"/>
                  </a:cubicBezTo>
                  <a:lnTo>
                    <a:pt x="668" y="182"/>
                  </a:lnTo>
                  <a:cubicBezTo>
                    <a:pt x="668" y="131"/>
                    <a:pt x="627" y="90"/>
                    <a:pt x="576" y="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20500" rIns="90000" bIns="205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26"/>
            <p:cNvSpPr/>
            <p:nvPr/>
          </p:nvSpPr>
          <p:spPr>
            <a:xfrm>
              <a:off x="6085814" y="2618537"/>
              <a:ext cx="614109" cy="167317"/>
            </a:xfrm>
            <a:custGeom>
              <a:avLst/>
              <a:gdLst/>
              <a:ahLst/>
              <a:cxnLst/>
              <a:rect l="l" t="t" r="r" b="b"/>
              <a:pathLst>
                <a:path w="668" h="182" extrusionOk="0">
                  <a:moveTo>
                    <a:pt x="575" y="90"/>
                  </a:moveTo>
                  <a:cubicBezTo>
                    <a:pt x="561" y="90"/>
                    <a:pt x="548" y="93"/>
                    <a:pt x="537" y="98"/>
                  </a:cubicBezTo>
                  <a:cubicBezTo>
                    <a:pt x="529" y="43"/>
                    <a:pt x="481" y="0"/>
                    <a:pt x="424" y="0"/>
                  </a:cubicBezTo>
                  <a:cubicBezTo>
                    <a:pt x="375" y="0"/>
                    <a:pt x="334" y="30"/>
                    <a:pt x="317" y="72"/>
                  </a:cubicBezTo>
                  <a:cubicBezTo>
                    <a:pt x="301" y="37"/>
                    <a:pt x="267" y="13"/>
                    <a:pt x="226" y="13"/>
                  </a:cubicBezTo>
                  <a:cubicBezTo>
                    <a:pt x="170" y="13"/>
                    <a:pt x="125" y="58"/>
                    <a:pt x="125" y="114"/>
                  </a:cubicBezTo>
                  <a:cubicBezTo>
                    <a:pt x="125" y="116"/>
                    <a:pt x="125" y="117"/>
                    <a:pt x="125" y="119"/>
                  </a:cubicBezTo>
                  <a:cubicBezTo>
                    <a:pt x="112" y="109"/>
                    <a:pt x="96" y="103"/>
                    <a:pt x="79" y="103"/>
                  </a:cubicBezTo>
                  <a:cubicBezTo>
                    <a:pt x="35" y="103"/>
                    <a:pt x="0" y="138"/>
                    <a:pt x="0" y="182"/>
                  </a:cubicBezTo>
                  <a:lnTo>
                    <a:pt x="668" y="182"/>
                  </a:lnTo>
                  <a:cubicBezTo>
                    <a:pt x="668" y="131"/>
                    <a:pt x="626" y="90"/>
                    <a:pt x="575" y="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20500" rIns="90000" bIns="205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26"/>
            <p:cNvSpPr/>
            <p:nvPr/>
          </p:nvSpPr>
          <p:spPr>
            <a:xfrm>
              <a:off x="2447903" y="3139294"/>
              <a:ext cx="454147" cy="124109"/>
            </a:xfrm>
            <a:custGeom>
              <a:avLst/>
              <a:gdLst/>
              <a:ahLst/>
              <a:cxnLst/>
              <a:rect l="l" t="t" r="r" b="b"/>
              <a:pathLst>
                <a:path w="494" h="135" extrusionOk="0">
                  <a:moveTo>
                    <a:pt x="426" y="67"/>
                  </a:moveTo>
                  <a:cubicBezTo>
                    <a:pt x="416" y="67"/>
                    <a:pt x="406" y="69"/>
                    <a:pt x="397" y="73"/>
                  </a:cubicBezTo>
                  <a:cubicBezTo>
                    <a:pt x="391" y="32"/>
                    <a:pt x="356" y="0"/>
                    <a:pt x="314" y="0"/>
                  </a:cubicBezTo>
                  <a:cubicBezTo>
                    <a:pt x="278" y="0"/>
                    <a:pt x="247" y="22"/>
                    <a:pt x="235" y="54"/>
                  </a:cubicBezTo>
                  <a:cubicBezTo>
                    <a:pt x="223" y="28"/>
                    <a:pt x="197" y="10"/>
                    <a:pt x="167" y="10"/>
                  </a:cubicBezTo>
                  <a:cubicBezTo>
                    <a:pt x="126" y="10"/>
                    <a:pt x="93" y="44"/>
                    <a:pt x="93" y="85"/>
                  </a:cubicBezTo>
                  <a:cubicBezTo>
                    <a:pt x="93" y="86"/>
                    <a:pt x="93" y="87"/>
                    <a:pt x="93" y="88"/>
                  </a:cubicBezTo>
                  <a:cubicBezTo>
                    <a:pt x="83" y="81"/>
                    <a:pt x="71" y="77"/>
                    <a:pt x="58" y="77"/>
                  </a:cubicBezTo>
                  <a:cubicBezTo>
                    <a:pt x="26" y="77"/>
                    <a:pt x="0" y="103"/>
                    <a:pt x="0" y="135"/>
                  </a:cubicBezTo>
                  <a:lnTo>
                    <a:pt x="494" y="135"/>
                  </a:lnTo>
                  <a:cubicBezTo>
                    <a:pt x="494" y="97"/>
                    <a:pt x="464" y="67"/>
                    <a:pt x="426" y="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3600" rIns="90000" bIns="36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26"/>
            <p:cNvSpPr/>
            <p:nvPr/>
          </p:nvSpPr>
          <p:spPr>
            <a:xfrm>
              <a:off x="4380446" y="2431317"/>
              <a:ext cx="455066" cy="124109"/>
            </a:xfrm>
            <a:custGeom>
              <a:avLst/>
              <a:gdLst/>
              <a:ahLst/>
              <a:cxnLst/>
              <a:rect l="l" t="t" r="r" b="b"/>
              <a:pathLst>
                <a:path w="495" h="135" extrusionOk="0">
                  <a:moveTo>
                    <a:pt x="427" y="66"/>
                  </a:moveTo>
                  <a:cubicBezTo>
                    <a:pt x="416" y="66"/>
                    <a:pt x="407" y="68"/>
                    <a:pt x="398" y="73"/>
                  </a:cubicBezTo>
                  <a:cubicBezTo>
                    <a:pt x="392" y="31"/>
                    <a:pt x="357" y="0"/>
                    <a:pt x="314" y="0"/>
                  </a:cubicBezTo>
                  <a:cubicBezTo>
                    <a:pt x="279" y="0"/>
                    <a:pt x="248" y="22"/>
                    <a:pt x="236" y="53"/>
                  </a:cubicBezTo>
                  <a:cubicBezTo>
                    <a:pt x="224" y="27"/>
                    <a:pt x="198" y="10"/>
                    <a:pt x="168" y="10"/>
                  </a:cubicBezTo>
                  <a:cubicBezTo>
                    <a:pt x="127" y="10"/>
                    <a:pt x="93" y="43"/>
                    <a:pt x="93" y="84"/>
                  </a:cubicBezTo>
                  <a:cubicBezTo>
                    <a:pt x="93" y="85"/>
                    <a:pt x="94" y="86"/>
                    <a:pt x="94" y="88"/>
                  </a:cubicBezTo>
                  <a:cubicBezTo>
                    <a:pt x="84" y="80"/>
                    <a:pt x="72" y="76"/>
                    <a:pt x="59" y="76"/>
                  </a:cubicBezTo>
                  <a:cubicBezTo>
                    <a:pt x="27" y="76"/>
                    <a:pt x="0" y="102"/>
                    <a:pt x="0" y="135"/>
                  </a:cubicBezTo>
                  <a:lnTo>
                    <a:pt x="495" y="135"/>
                  </a:lnTo>
                  <a:cubicBezTo>
                    <a:pt x="495" y="97"/>
                    <a:pt x="464" y="66"/>
                    <a:pt x="427" y="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3600" rIns="90000" bIns="36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36" name="Google Shape;1136;p26"/>
            <p:cNvGrpSpPr/>
            <p:nvPr/>
          </p:nvGrpSpPr>
          <p:grpSpPr>
            <a:xfrm>
              <a:off x="3875548" y="3236780"/>
              <a:ext cx="3200136" cy="1906671"/>
              <a:chOff x="3881744" y="5162105"/>
              <a:chExt cx="2374869" cy="1414969"/>
            </a:xfrm>
          </p:grpSpPr>
          <p:sp>
            <p:nvSpPr>
              <p:cNvPr id="1137" name="Google Shape;1137;p26"/>
              <p:cNvSpPr/>
              <p:nvPr/>
            </p:nvSpPr>
            <p:spPr>
              <a:xfrm>
                <a:off x="5422235" y="5936453"/>
                <a:ext cx="201260" cy="4776"/>
              </a:xfrm>
              <a:custGeom>
                <a:avLst/>
                <a:gdLst/>
                <a:ahLst/>
                <a:cxnLst/>
                <a:rect l="l" t="t" r="r" b="b"/>
                <a:pathLst>
                  <a:path w="295" h="7" extrusionOk="0">
                    <a:moveTo>
                      <a:pt x="0" y="0"/>
                    </a:moveTo>
                    <a:lnTo>
                      <a:pt x="295" y="0"/>
                    </a:lnTo>
                    <a:lnTo>
                      <a:pt x="295" y="7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138" name="Google Shape;1138;p26"/>
              <p:cNvGrpSpPr/>
              <p:nvPr/>
            </p:nvGrpSpPr>
            <p:grpSpPr>
              <a:xfrm>
                <a:off x="5089284" y="5162105"/>
                <a:ext cx="604461" cy="853477"/>
                <a:chOff x="7235025" y="3938613"/>
                <a:chExt cx="318960" cy="450360"/>
              </a:xfrm>
            </p:grpSpPr>
            <p:sp>
              <p:nvSpPr>
                <p:cNvPr id="1139" name="Google Shape;1139;p26"/>
                <p:cNvSpPr/>
                <p:nvPr/>
              </p:nvSpPr>
              <p:spPr>
                <a:xfrm>
                  <a:off x="7376865" y="3938613"/>
                  <a:ext cx="177120" cy="450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" h="1251" extrusionOk="0">
                      <a:moveTo>
                        <a:pt x="0" y="1251"/>
                      </a:moveTo>
                      <a:lnTo>
                        <a:pt x="492" y="1251"/>
                      </a:lnTo>
                      <a:lnTo>
                        <a:pt x="492" y="0"/>
                      </a:lnTo>
                      <a:lnTo>
                        <a:pt x="0" y="395"/>
                      </a:lnTo>
                      <a:lnTo>
                        <a:pt x="0" y="125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0" name="Google Shape;1140;p26"/>
                <p:cNvSpPr/>
                <p:nvPr/>
              </p:nvSpPr>
              <p:spPr>
                <a:xfrm>
                  <a:off x="7235025" y="4080813"/>
                  <a:ext cx="141840" cy="308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" h="856" extrusionOk="0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856"/>
                      </a:lnTo>
                      <a:lnTo>
                        <a:pt x="0" y="8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1" name="Google Shape;1141;p26"/>
                <p:cNvSpPr/>
                <p:nvPr/>
              </p:nvSpPr>
              <p:spPr>
                <a:xfrm>
                  <a:off x="7235025" y="3938613"/>
                  <a:ext cx="318960" cy="14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6" h="395" extrusionOk="0">
                      <a:moveTo>
                        <a:pt x="886" y="0"/>
                      </a:moveTo>
                      <a:lnTo>
                        <a:pt x="492" y="0"/>
                      </a:lnTo>
                      <a:lnTo>
                        <a:pt x="0" y="395"/>
                      </a:lnTo>
                      <a:lnTo>
                        <a:pt x="394" y="395"/>
                      </a:lnTo>
                      <a:lnTo>
                        <a:pt x="88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2" name="Google Shape;1142;p26"/>
                <p:cNvSpPr/>
                <p:nvPr/>
              </p:nvSpPr>
              <p:spPr>
                <a:xfrm>
                  <a:off x="7337265" y="4121133"/>
                  <a:ext cx="8280" cy="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40" extrusionOk="0">
                      <a:moveTo>
                        <a:pt x="0" y="0"/>
                      </a:moveTo>
                      <a:lnTo>
                        <a:pt x="23" y="0"/>
                      </a:lnTo>
                      <a:lnTo>
                        <a:pt x="23" y="40"/>
                      </a:lnTo>
                      <a:lnTo>
                        <a:pt x="0" y="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3" name="Google Shape;1143;p26"/>
                <p:cNvSpPr/>
                <p:nvPr/>
              </p:nvSpPr>
              <p:spPr>
                <a:xfrm>
                  <a:off x="7301985" y="4121133"/>
                  <a:ext cx="7920" cy="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40" extrusionOk="0">
                      <a:moveTo>
                        <a:pt x="0" y="0"/>
                      </a:moveTo>
                      <a:lnTo>
                        <a:pt x="22" y="0"/>
                      </a:lnTo>
                      <a:lnTo>
                        <a:pt x="22" y="40"/>
                      </a:lnTo>
                      <a:lnTo>
                        <a:pt x="0" y="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4" name="Google Shape;1144;p26"/>
                <p:cNvSpPr/>
                <p:nvPr/>
              </p:nvSpPr>
              <p:spPr>
                <a:xfrm>
                  <a:off x="7266345" y="4121133"/>
                  <a:ext cx="8280" cy="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40" extrusionOk="0">
                      <a:moveTo>
                        <a:pt x="0" y="0"/>
                      </a:moveTo>
                      <a:lnTo>
                        <a:pt x="23" y="0"/>
                      </a:lnTo>
                      <a:lnTo>
                        <a:pt x="23" y="40"/>
                      </a:lnTo>
                      <a:lnTo>
                        <a:pt x="0" y="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5" name="Google Shape;1145;p26"/>
                <p:cNvSpPr/>
                <p:nvPr/>
              </p:nvSpPr>
              <p:spPr>
                <a:xfrm>
                  <a:off x="7337265" y="4156772"/>
                  <a:ext cx="8280" cy="14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39" extrusionOk="0">
                      <a:moveTo>
                        <a:pt x="0" y="0"/>
                      </a:moveTo>
                      <a:lnTo>
                        <a:pt x="23" y="0"/>
                      </a:lnTo>
                      <a:lnTo>
                        <a:pt x="23" y="39"/>
                      </a:lnTo>
                      <a:lnTo>
                        <a:pt x="0" y="3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6" name="Google Shape;1146;p26"/>
                <p:cNvSpPr/>
                <p:nvPr/>
              </p:nvSpPr>
              <p:spPr>
                <a:xfrm>
                  <a:off x="7301985" y="4156772"/>
                  <a:ext cx="7920" cy="14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39" extrusionOk="0">
                      <a:moveTo>
                        <a:pt x="0" y="0"/>
                      </a:moveTo>
                      <a:lnTo>
                        <a:pt x="22" y="0"/>
                      </a:lnTo>
                      <a:lnTo>
                        <a:pt x="22" y="39"/>
                      </a:lnTo>
                      <a:lnTo>
                        <a:pt x="0" y="3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7" name="Google Shape;1147;p26"/>
                <p:cNvSpPr/>
                <p:nvPr/>
              </p:nvSpPr>
              <p:spPr>
                <a:xfrm>
                  <a:off x="7266345" y="4156772"/>
                  <a:ext cx="8280" cy="14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39" extrusionOk="0">
                      <a:moveTo>
                        <a:pt x="0" y="0"/>
                      </a:moveTo>
                      <a:lnTo>
                        <a:pt x="23" y="0"/>
                      </a:lnTo>
                      <a:lnTo>
                        <a:pt x="23" y="39"/>
                      </a:lnTo>
                      <a:lnTo>
                        <a:pt x="0" y="3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8" name="Google Shape;1148;p26"/>
                <p:cNvSpPr/>
                <p:nvPr/>
              </p:nvSpPr>
              <p:spPr>
                <a:xfrm>
                  <a:off x="7337265" y="4192053"/>
                  <a:ext cx="8280" cy="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40" extrusionOk="0">
                      <a:moveTo>
                        <a:pt x="0" y="0"/>
                      </a:moveTo>
                      <a:lnTo>
                        <a:pt x="23" y="0"/>
                      </a:lnTo>
                      <a:lnTo>
                        <a:pt x="23" y="40"/>
                      </a:lnTo>
                      <a:lnTo>
                        <a:pt x="0" y="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9" name="Google Shape;1149;p26"/>
                <p:cNvSpPr/>
                <p:nvPr/>
              </p:nvSpPr>
              <p:spPr>
                <a:xfrm>
                  <a:off x="7301985" y="4192053"/>
                  <a:ext cx="7920" cy="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40" extrusionOk="0">
                      <a:moveTo>
                        <a:pt x="0" y="0"/>
                      </a:moveTo>
                      <a:lnTo>
                        <a:pt x="22" y="0"/>
                      </a:lnTo>
                      <a:lnTo>
                        <a:pt x="22" y="40"/>
                      </a:lnTo>
                      <a:lnTo>
                        <a:pt x="0" y="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0" name="Google Shape;1150;p26"/>
                <p:cNvSpPr/>
                <p:nvPr/>
              </p:nvSpPr>
              <p:spPr>
                <a:xfrm>
                  <a:off x="7266345" y="4192053"/>
                  <a:ext cx="8280" cy="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40" extrusionOk="0">
                      <a:moveTo>
                        <a:pt x="0" y="0"/>
                      </a:moveTo>
                      <a:lnTo>
                        <a:pt x="23" y="0"/>
                      </a:lnTo>
                      <a:lnTo>
                        <a:pt x="23" y="40"/>
                      </a:lnTo>
                      <a:lnTo>
                        <a:pt x="0" y="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1" name="Google Shape;1151;p26"/>
                <p:cNvSpPr/>
                <p:nvPr/>
              </p:nvSpPr>
              <p:spPr>
                <a:xfrm>
                  <a:off x="7337265" y="4227693"/>
                  <a:ext cx="8280" cy="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40" extrusionOk="0">
                      <a:moveTo>
                        <a:pt x="0" y="0"/>
                      </a:moveTo>
                      <a:lnTo>
                        <a:pt x="23" y="0"/>
                      </a:lnTo>
                      <a:lnTo>
                        <a:pt x="23" y="40"/>
                      </a:lnTo>
                      <a:lnTo>
                        <a:pt x="0" y="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2" name="Google Shape;1152;p26"/>
                <p:cNvSpPr/>
                <p:nvPr/>
              </p:nvSpPr>
              <p:spPr>
                <a:xfrm>
                  <a:off x="7301985" y="4227693"/>
                  <a:ext cx="7920" cy="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40" extrusionOk="0">
                      <a:moveTo>
                        <a:pt x="0" y="0"/>
                      </a:moveTo>
                      <a:lnTo>
                        <a:pt x="22" y="0"/>
                      </a:lnTo>
                      <a:lnTo>
                        <a:pt x="22" y="40"/>
                      </a:lnTo>
                      <a:lnTo>
                        <a:pt x="0" y="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3" name="Google Shape;1153;p26"/>
                <p:cNvSpPr/>
                <p:nvPr/>
              </p:nvSpPr>
              <p:spPr>
                <a:xfrm>
                  <a:off x="7266345" y="4227693"/>
                  <a:ext cx="8280" cy="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40" extrusionOk="0">
                      <a:moveTo>
                        <a:pt x="0" y="0"/>
                      </a:moveTo>
                      <a:lnTo>
                        <a:pt x="23" y="0"/>
                      </a:lnTo>
                      <a:lnTo>
                        <a:pt x="23" y="40"/>
                      </a:lnTo>
                      <a:lnTo>
                        <a:pt x="0" y="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4" name="Google Shape;1154;p26"/>
                <p:cNvSpPr/>
                <p:nvPr/>
              </p:nvSpPr>
              <p:spPr>
                <a:xfrm>
                  <a:off x="7337265" y="4262973"/>
                  <a:ext cx="8280" cy="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40" extrusionOk="0">
                      <a:moveTo>
                        <a:pt x="0" y="0"/>
                      </a:moveTo>
                      <a:lnTo>
                        <a:pt x="23" y="0"/>
                      </a:lnTo>
                      <a:lnTo>
                        <a:pt x="23" y="40"/>
                      </a:lnTo>
                      <a:lnTo>
                        <a:pt x="0" y="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5" name="Google Shape;1155;p26"/>
                <p:cNvSpPr/>
                <p:nvPr/>
              </p:nvSpPr>
              <p:spPr>
                <a:xfrm>
                  <a:off x="7301985" y="4262973"/>
                  <a:ext cx="7920" cy="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40" extrusionOk="0">
                      <a:moveTo>
                        <a:pt x="0" y="0"/>
                      </a:moveTo>
                      <a:lnTo>
                        <a:pt x="22" y="0"/>
                      </a:lnTo>
                      <a:lnTo>
                        <a:pt x="22" y="40"/>
                      </a:lnTo>
                      <a:lnTo>
                        <a:pt x="0" y="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6" name="Google Shape;1156;p26"/>
                <p:cNvSpPr/>
                <p:nvPr/>
              </p:nvSpPr>
              <p:spPr>
                <a:xfrm>
                  <a:off x="7266345" y="4262973"/>
                  <a:ext cx="8280" cy="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40" extrusionOk="0">
                      <a:moveTo>
                        <a:pt x="0" y="0"/>
                      </a:moveTo>
                      <a:lnTo>
                        <a:pt x="23" y="0"/>
                      </a:lnTo>
                      <a:lnTo>
                        <a:pt x="23" y="40"/>
                      </a:lnTo>
                      <a:lnTo>
                        <a:pt x="0" y="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7" name="Google Shape;1157;p26"/>
                <p:cNvSpPr/>
                <p:nvPr/>
              </p:nvSpPr>
              <p:spPr>
                <a:xfrm>
                  <a:off x="7337265" y="4298613"/>
                  <a:ext cx="8280" cy="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40" extrusionOk="0">
                      <a:moveTo>
                        <a:pt x="0" y="0"/>
                      </a:moveTo>
                      <a:lnTo>
                        <a:pt x="23" y="0"/>
                      </a:lnTo>
                      <a:lnTo>
                        <a:pt x="23" y="40"/>
                      </a:lnTo>
                      <a:lnTo>
                        <a:pt x="0" y="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8" name="Google Shape;1158;p26"/>
                <p:cNvSpPr/>
                <p:nvPr/>
              </p:nvSpPr>
              <p:spPr>
                <a:xfrm>
                  <a:off x="7301985" y="4298613"/>
                  <a:ext cx="7920" cy="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40" extrusionOk="0">
                      <a:moveTo>
                        <a:pt x="0" y="0"/>
                      </a:moveTo>
                      <a:lnTo>
                        <a:pt x="22" y="0"/>
                      </a:lnTo>
                      <a:lnTo>
                        <a:pt x="22" y="40"/>
                      </a:lnTo>
                      <a:lnTo>
                        <a:pt x="0" y="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9" name="Google Shape;1159;p26"/>
                <p:cNvSpPr/>
                <p:nvPr/>
              </p:nvSpPr>
              <p:spPr>
                <a:xfrm>
                  <a:off x="7266345" y="4298613"/>
                  <a:ext cx="8280" cy="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40" extrusionOk="0">
                      <a:moveTo>
                        <a:pt x="0" y="0"/>
                      </a:moveTo>
                      <a:lnTo>
                        <a:pt x="23" y="0"/>
                      </a:lnTo>
                      <a:lnTo>
                        <a:pt x="23" y="40"/>
                      </a:lnTo>
                      <a:lnTo>
                        <a:pt x="0" y="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0" name="Google Shape;1160;p26"/>
                <p:cNvSpPr/>
                <p:nvPr/>
              </p:nvSpPr>
              <p:spPr>
                <a:xfrm>
                  <a:off x="7337265" y="4334253"/>
                  <a:ext cx="8280" cy="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40" extrusionOk="0">
                      <a:moveTo>
                        <a:pt x="0" y="0"/>
                      </a:moveTo>
                      <a:lnTo>
                        <a:pt x="23" y="0"/>
                      </a:lnTo>
                      <a:lnTo>
                        <a:pt x="23" y="40"/>
                      </a:lnTo>
                      <a:lnTo>
                        <a:pt x="0" y="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1" name="Google Shape;1161;p26"/>
                <p:cNvSpPr/>
                <p:nvPr/>
              </p:nvSpPr>
              <p:spPr>
                <a:xfrm>
                  <a:off x="7301985" y="4334253"/>
                  <a:ext cx="7920" cy="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40" extrusionOk="0">
                      <a:moveTo>
                        <a:pt x="0" y="0"/>
                      </a:moveTo>
                      <a:lnTo>
                        <a:pt x="22" y="0"/>
                      </a:lnTo>
                      <a:lnTo>
                        <a:pt x="22" y="40"/>
                      </a:lnTo>
                      <a:lnTo>
                        <a:pt x="0" y="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2" name="Google Shape;1162;p26"/>
                <p:cNvSpPr/>
                <p:nvPr/>
              </p:nvSpPr>
              <p:spPr>
                <a:xfrm>
                  <a:off x="7266345" y="4334253"/>
                  <a:ext cx="8280" cy="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40" extrusionOk="0">
                      <a:moveTo>
                        <a:pt x="0" y="0"/>
                      </a:moveTo>
                      <a:lnTo>
                        <a:pt x="23" y="0"/>
                      </a:lnTo>
                      <a:lnTo>
                        <a:pt x="23" y="40"/>
                      </a:lnTo>
                      <a:lnTo>
                        <a:pt x="0" y="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3" name="Google Shape;1163;p26"/>
                <p:cNvSpPr/>
                <p:nvPr/>
              </p:nvSpPr>
              <p:spPr>
                <a:xfrm>
                  <a:off x="7410705" y="4311933"/>
                  <a:ext cx="106200" cy="2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6" extrusionOk="0">
                      <a:moveTo>
                        <a:pt x="0" y="0"/>
                      </a:moveTo>
                      <a:lnTo>
                        <a:pt x="295" y="0"/>
                      </a:lnTo>
                      <a:lnTo>
                        <a:pt x="295" y="6"/>
                      </a:lnTo>
                      <a:lnTo>
                        <a:pt x="0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4" name="Google Shape;1164;p26"/>
                <p:cNvSpPr/>
                <p:nvPr/>
              </p:nvSpPr>
              <p:spPr>
                <a:xfrm>
                  <a:off x="7410705" y="4276293"/>
                  <a:ext cx="106200" cy="2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7" extrusionOk="0">
                      <a:moveTo>
                        <a:pt x="0" y="0"/>
                      </a:moveTo>
                      <a:lnTo>
                        <a:pt x="295" y="0"/>
                      </a:lnTo>
                      <a:lnTo>
                        <a:pt x="295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5" name="Google Shape;1165;p26"/>
                <p:cNvSpPr/>
                <p:nvPr/>
              </p:nvSpPr>
              <p:spPr>
                <a:xfrm>
                  <a:off x="7410705" y="4240653"/>
                  <a:ext cx="106200" cy="2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7" extrusionOk="0">
                      <a:moveTo>
                        <a:pt x="0" y="0"/>
                      </a:moveTo>
                      <a:lnTo>
                        <a:pt x="295" y="0"/>
                      </a:lnTo>
                      <a:lnTo>
                        <a:pt x="295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6" name="Google Shape;1166;p26"/>
                <p:cNvSpPr/>
                <p:nvPr/>
              </p:nvSpPr>
              <p:spPr>
                <a:xfrm>
                  <a:off x="7410705" y="4205373"/>
                  <a:ext cx="106200" cy="2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6" extrusionOk="0">
                      <a:moveTo>
                        <a:pt x="0" y="0"/>
                      </a:moveTo>
                      <a:lnTo>
                        <a:pt x="295" y="0"/>
                      </a:lnTo>
                      <a:lnTo>
                        <a:pt x="295" y="6"/>
                      </a:lnTo>
                      <a:lnTo>
                        <a:pt x="0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7" name="Google Shape;1167;p26"/>
                <p:cNvSpPr/>
                <p:nvPr/>
              </p:nvSpPr>
              <p:spPr>
                <a:xfrm>
                  <a:off x="7410705" y="4169733"/>
                  <a:ext cx="106200" cy="2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7" extrusionOk="0">
                      <a:moveTo>
                        <a:pt x="0" y="0"/>
                      </a:moveTo>
                      <a:lnTo>
                        <a:pt x="295" y="0"/>
                      </a:lnTo>
                      <a:lnTo>
                        <a:pt x="295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8" name="Google Shape;1168;p26"/>
                <p:cNvSpPr/>
                <p:nvPr/>
              </p:nvSpPr>
              <p:spPr>
                <a:xfrm>
                  <a:off x="7410705" y="4134093"/>
                  <a:ext cx="106200" cy="2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7" extrusionOk="0">
                      <a:moveTo>
                        <a:pt x="0" y="0"/>
                      </a:moveTo>
                      <a:lnTo>
                        <a:pt x="295" y="0"/>
                      </a:lnTo>
                      <a:lnTo>
                        <a:pt x="295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9" name="Google Shape;1169;p26"/>
                <p:cNvSpPr/>
                <p:nvPr/>
              </p:nvSpPr>
              <p:spPr>
                <a:xfrm>
                  <a:off x="7410705" y="4098813"/>
                  <a:ext cx="106200" cy="2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6" extrusionOk="0">
                      <a:moveTo>
                        <a:pt x="0" y="0"/>
                      </a:moveTo>
                      <a:lnTo>
                        <a:pt x="295" y="0"/>
                      </a:lnTo>
                      <a:lnTo>
                        <a:pt x="295" y="6"/>
                      </a:lnTo>
                      <a:lnTo>
                        <a:pt x="0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70" name="Google Shape;1170;p26"/>
              <p:cNvGrpSpPr/>
              <p:nvPr/>
            </p:nvGrpSpPr>
            <p:grpSpPr>
              <a:xfrm>
                <a:off x="5888183" y="5836154"/>
                <a:ext cx="68224" cy="238783"/>
                <a:chOff x="7656585" y="4294293"/>
                <a:chExt cx="36000" cy="126000"/>
              </a:xfrm>
            </p:grpSpPr>
            <p:sp>
              <p:nvSpPr>
                <p:cNvPr id="1171" name="Google Shape;1171;p26"/>
                <p:cNvSpPr/>
                <p:nvPr/>
              </p:nvSpPr>
              <p:spPr>
                <a:xfrm>
                  <a:off x="7656585" y="4294293"/>
                  <a:ext cx="36000" cy="7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208" extrusionOk="0">
                      <a:moveTo>
                        <a:pt x="92" y="102"/>
                      </a:moveTo>
                      <a:lnTo>
                        <a:pt x="49" y="0"/>
                      </a:lnTo>
                      <a:lnTo>
                        <a:pt x="7" y="102"/>
                      </a:lnTo>
                      <a:cubicBezTo>
                        <a:pt x="-5" y="130"/>
                        <a:pt x="-3" y="162"/>
                        <a:pt x="14" y="188"/>
                      </a:cubicBezTo>
                      <a:lnTo>
                        <a:pt x="14" y="188"/>
                      </a:lnTo>
                      <a:cubicBezTo>
                        <a:pt x="30" y="214"/>
                        <a:pt x="68" y="214"/>
                        <a:pt x="85" y="188"/>
                      </a:cubicBezTo>
                      <a:lnTo>
                        <a:pt x="85" y="188"/>
                      </a:lnTo>
                      <a:cubicBezTo>
                        <a:pt x="102" y="162"/>
                        <a:pt x="104" y="130"/>
                        <a:pt x="92" y="10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29875" rIns="90000" bIns="29875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2" name="Google Shape;1172;p26"/>
                <p:cNvSpPr/>
                <p:nvPr/>
              </p:nvSpPr>
              <p:spPr>
                <a:xfrm>
                  <a:off x="7673505" y="4337133"/>
                  <a:ext cx="1440" cy="83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231" extrusionOk="0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4" y="231"/>
                      </a:lnTo>
                      <a:lnTo>
                        <a:pt x="0" y="23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38150" rIns="90000" bIns="3815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73" name="Google Shape;1173;p26"/>
              <p:cNvGrpSpPr/>
              <p:nvPr/>
            </p:nvGrpSpPr>
            <p:grpSpPr>
              <a:xfrm>
                <a:off x="5972098" y="5767931"/>
                <a:ext cx="98242" cy="341800"/>
                <a:chOff x="7700865" y="4258293"/>
                <a:chExt cx="51840" cy="180360"/>
              </a:xfrm>
            </p:grpSpPr>
            <p:sp>
              <p:nvSpPr>
                <p:cNvPr id="1174" name="Google Shape;1174;p26"/>
                <p:cNvSpPr/>
                <p:nvPr/>
              </p:nvSpPr>
              <p:spPr>
                <a:xfrm>
                  <a:off x="7700865" y="4258293"/>
                  <a:ext cx="51840" cy="106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" h="297" extrusionOk="0">
                      <a:moveTo>
                        <a:pt x="133" y="146"/>
                      </a:moveTo>
                      <a:lnTo>
                        <a:pt x="71" y="0"/>
                      </a:lnTo>
                      <a:lnTo>
                        <a:pt x="10" y="146"/>
                      </a:lnTo>
                      <a:cubicBezTo>
                        <a:pt x="-7" y="186"/>
                        <a:pt x="-3" y="232"/>
                        <a:pt x="20" y="269"/>
                      </a:cubicBezTo>
                      <a:lnTo>
                        <a:pt x="20" y="269"/>
                      </a:lnTo>
                      <a:cubicBezTo>
                        <a:pt x="44" y="306"/>
                        <a:pt x="99" y="306"/>
                        <a:pt x="122" y="269"/>
                      </a:cubicBezTo>
                      <a:lnTo>
                        <a:pt x="122" y="269"/>
                      </a:lnTo>
                      <a:cubicBezTo>
                        <a:pt x="146" y="232"/>
                        <a:pt x="150" y="186"/>
                        <a:pt x="133" y="14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5" name="Google Shape;1175;p26"/>
                <p:cNvSpPr/>
                <p:nvPr/>
              </p:nvSpPr>
              <p:spPr>
                <a:xfrm>
                  <a:off x="7725345" y="4319493"/>
                  <a:ext cx="2160" cy="11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331" extrusionOk="0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6" y="331"/>
                      </a:lnTo>
                      <a:lnTo>
                        <a:pt x="0" y="33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76" name="Google Shape;1176;p26"/>
              <p:cNvGrpSpPr/>
              <p:nvPr/>
            </p:nvGrpSpPr>
            <p:grpSpPr>
              <a:xfrm>
                <a:off x="5666456" y="5520961"/>
                <a:ext cx="128943" cy="448911"/>
                <a:chOff x="7539585" y="4127973"/>
                <a:chExt cx="68040" cy="236880"/>
              </a:xfrm>
            </p:grpSpPr>
            <p:sp>
              <p:nvSpPr>
                <p:cNvPr id="1177" name="Google Shape;1177;p26"/>
                <p:cNvSpPr/>
                <p:nvPr/>
              </p:nvSpPr>
              <p:spPr>
                <a:xfrm>
                  <a:off x="7539585" y="4127973"/>
                  <a:ext cx="68040" cy="14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390" extrusionOk="0">
                      <a:moveTo>
                        <a:pt x="175" y="191"/>
                      </a:moveTo>
                      <a:lnTo>
                        <a:pt x="94" y="0"/>
                      </a:lnTo>
                      <a:lnTo>
                        <a:pt x="14" y="191"/>
                      </a:lnTo>
                      <a:cubicBezTo>
                        <a:pt x="-9" y="244"/>
                        <a:pt x="-3" y="305"/>
                        <a:pt x="27" y="353"/>
                      </a:cubicBezTo>
                      <a:lnTo>
                        <a:pt x="27" y="353"/>
                      </a:lnTo>
                      <a:cubicBezTo>
                        <a:pt x="59" y="402"/>
                        <a:pt x="130" y="402"/>
                        <a:pt x="161" y="353"/>
                      </a:cubicBezTo>
                      <a:lnTo>
                        <a:pt x="161" y="353"/>
                      </a:lnTo>
                      <a:cubicBezTo>
                        <a:pt x="192" y="305"/>
                        <a:pt x="197" y="244"/>
                        <a:pt x="175" y="19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8" name="Google Shape;1178;p26"/>
                <p:cNvSpPr/>
                <p:nvPr/>
              </p:nvSpPr>
              <p:spPr>
                <a:xfrm>
                  <a:off x="7572345" y="4208253"/>
                  <a:ext cx="2520" cy="15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435" extrusionOk="0">
                      <a:moveTo>
                        <a:pt x="0" y="0"/>
                      </a:moveTo>
                      <a:lnTo>
                        <a:pt x="7" y="0"/>
                      </a:lnTo>
                      <a:lnTo>
                        <a:pt x="7" y="435"/>
                      </a:lnTo>
                      <a:lnTo>
                        <a:pt x="0" y="43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179" name="Google Shape;1179;p26"/>
              <p:cNvSpPr/>
              <p:nvPr/>
            </p:nvSpPr>
            <p:spPr>
              <a:xfrm>
                <a:off x="3881744" y="5931678"/>
                <a:ext cx="2374869" cy="645397"/>
              </a:xfrm>
              <a:custGeom>
                <a:avLst/>
                <a:gdLst/>
                <a:ahLst/>
                <a:cxnLst/>
                <a:rect l="l" t="t" r="r" b="b"/>
                <a:pathLst>
                  <a:path w="3481" h="946" extrusionOk="0">
                    <a:moveTo>
                      <a:pt x="3481" y="946"/>
                    </a:moveTo>
                    <a:lnTo>
                      <a:pt x="0" y="946"/>
                    </a:lnTo>
                    <a:lnTo>
                      <a:pt x="335" y="385"/>
                    </a:lnTo>
                    <a:cubicBezTo>
                      <a:pt x="367" y="331"/>
                      <a:pt x="424" y="298"/>
                      <a:pt x="487" y="298"/>
                    </a:cubicBezTo>
                    <a:lnTo>
                      <a:pt x="878" y="298"/>
                    </a:lnTo>
                    <a:cubicBezTo>
                      <a:pt x="921" y="298"/>
                      <a:pt x="962" y="283"/>
                      <a:pt x="995" y="255"/>
                    </a:cubicBezTo>
                    <a:lnTo>
                      <a:pt x="1108" y="155"/>
                    </a:lnTo>
                    <a:cubicBezTo>
                      <a:pt x="1140" y="126"/>
                      <a:pt x="1182" y="111"/>
                      <a:pt x="1225" y="111"/>
                    </a:cubicBezTo>
                    <a:lnTo>
                      <a:pt x="1901" y="111"/>
                    </a:lnTo>
                    <a:cubicBezTo>
                      <a:pt x="1943" y="111"/>
                      <a:pt x="1984" y="96"/>
                      <a:pt x="2016" y="68"/>
                    </a:cubicBezTo>
                    <a:lnTo>
                      <a:pt x="2045" y="43"/>
                    </a:lnTo>
                    <a:cubicBezTo>
                      <a:pt x="2077" y="15"/>
                      <a:pt x="2118" y="0"/>
                      <a:pt x="2160" y="0"/>
                    </a:cubicBezTo>
                    <a:lnTo>
                      <a:pt x="2786" y="0"/>
                    </a:lnTo>
                    <a:cubicBezTo>
                      <a:pt x="2840" y="0"/>
                      <a:pt x="2891" y="25"/>
                      <a:pt x="2925" y="67"/>
                    </a:cubicBezTo>
                    <a:lnTo>
                      <a:pt x="2991" y="152"/>
                    </a:lnTo>
                    <a:cubicBezTo>
                      <a:pt x="3008" y="173"/>
                      <a:pt x="3029" y="190"/>
                      <a:pt x="3053" y="201"/>
                    </a:cubicBezTo>
                    <a:cubicBezTo>
                      <a:pt x="3076" y="213"/>
                      <a:pt x="3103" y="219"/>
                      <a:pt x="3130" y="219"/>
                    </a:cubicBezTo>
                    <a:cubicBezTo>
                      <a:pt x="3207" y="219"/>
                      <a:pt x="3276" y="269"/>
                      <a:pt x="3298" y="344"/>
                    </a:cubicBezTo>
                    <a:lnTo>
                      <a:pt x="3481" y="94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0" name="Google Shape;1180;p26"/>
              <p:cNvSpPr/>
              <p:nvPr/>
            </p:nvSpPr>
            <p:spPr>
              <a:xfrm>
                <a:off x="4074135" y="6066761"/>
                <a:ext cx="2102656" cy="510314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748" extrusionOk="0">
                    <a:moveTo>
                      <a:pt x="3082" y="748"/>
                    </a:moveTo>
                    <a:lnTo>
                      <a:pt x="0" y="748"/>
                    </a:lnTo>
                    <a:cubicBezTo>
                      <a:pt x="1" y="725"/>
                      <a:pt x="3" y="701"/>
                      <a:pt x="6" y="678"/>
                    </a:cubicBezTo>
                    <a:cubicBezTo>
                      <a:pt x="20" y="558"/>
                      <a:pt x="41" y="428"/>
                      <a:pt x="127" y="342"/>
                    </a:cubicBezTo>
                    <a:cubicBezTo>
                      <a:pt x="228" y="241"/>
                      <a:pt x="386" y="232"/>
                      <a:pt x="528" y="240"/>
                    </a:cubicBezTo>
                    <a:cubicBezTo>
                      <a:pt x="670" y="249"/>
                      <a:pt x="820" y="267"/>
                      <a:pt x="948" y="205"/>
                    </a:cubicBezTo>
                    <a:cubicBezTo>
                      <a:pt x="1017" y="172"/>
                      <a:pt x="1076" y="116"/>
                      <a:pt x="1150" y="97"/>
                    </a:cubicBezTo>
                    <a:cubicBezTo>
                      <a:pt x="1304" y="57"/>
                      <a:pt x="1455" y="185"/>
                      <a:pt x="1614" y="179"/>
                    </a:cubicBezTo>
                    <a:cubicBezTo>
                      <a:pt x="1775" y="174"/>
                      <a:pt x="1903" y="35"/>
                      <a:pt x="2061" y="6"/>
                    </a:cubicBezTo>
                    <a:cubicBezTo>
                      <a:pt x="2151" y="-11"/>
                      <a:pt x="2244" y="10"/>
                      <a:pt x="2333" y="30"/>
                    </a:cubicBezTo>
                    <a:cubicBezTo>
                      <a:pt x="2440" y="54"/>
                      <a:pt x="2550" y="79"/>
                      <a:pt x="2645" y="135"/>
                    </a:cubicBezTo>
                    <a:cubicBezTo>
                      <a:pt x="2692" y="163"/>
                      <a:pt x="2734" y="198"/>
                      <a:pt x="2776" y="233"/>
                    </a:cubicBezTo>
                    <a:cubicBezTo>
                      <a:pt x="2801" y="254"/>
                      <a:pt x="2827" y="275"/>
                      <a:pt x="2853" y="296"/>
                    </a:cubicBezTo>
                    <a:cubicBezTo>
                      <a:pt x="2897" y="333"/>
                      <a:pt x="2942" y="370"/>
                      <a:pt x="2979" y="415"/>
                    </a:cubicBezTo>
                    <a:cubicBezTo>
                      <a:pt x="3059" y="512"/>
                      <a:pt x="3080" y="628"/>
                      <a:pt x="3082" y="748"/>
                    </a:cubicBezTo>
                    <a:close/>
                  </a:path>
                </a:pathLst>
              </a:custGeom>
              <a:solidFill>
                <a:srgbClr val="7FC46C">
                  <a:alpha val="6266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181" name="Google Shape;1181;p26"/>
              <p:cNvGrpSpPr/>
              <p:nvPr/>
            </p:nvGrpSpPr>
            <p:grpSpPr>
              <a:xfrm>
                <a:off x="4316311" y="5921434"/>
                <a:ext cx="157597" cy="213540"/>
                <a:chOff x="6827145" y="4339293"/>
                <a:chExt cx="83160" cy="112680"/>
              </a:xfrm>
            </p:grpSpPr>
            <p:sp>
              <p:nvSpPr>
                <p:cNvPr id="1182" name="Google Shape;1182;p26"/>
                <p:cNvSpPr/>
                <p:nvPr/>
              </p:nvSpPr>
              <p:spPr>
                <a:xfrm>
                  <a:off x="6827145" y="4339293"/>
                  <a:ext cx="83160" cy="79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21" extrusionOk="0">
                      <a:moveTo>
                        <a:pt x="56" y="221"/>
                      </a:moveTo>
                      <a:lnTo>
                        <a:pt x="231" y="221"/>
                      </a:lnTo>
                      <a:lnTo>
                        <a:pt x="176" y="0"/>
                      </a:lnTo>
                      <a:lnTo>
                        <a:pt x="0" y="0"/>
                      </a:lnTo>
                      <a:lnTo>
                        <a:pt x="56" y="22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34550" rIns="90000" bIns="3455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3" name="Google Shape;1183;p26"/>
                <p:cNvSpPr/>
                <p:nvPr/>
              </p:nvSpPr>
              <p:spPr>
                <a:xfrm>
                  <a:off x="6830745" y="4339293"/>
                  <a:ext cx="78840" cy="7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" h="210" extrusionOk="0">
                      <a:moveTo>
                        <a:pt x="53" y="210"/>
                      </a:moveTo>
                      <a:lnTo>
                        <a:pt x="219" y="210"/>
                      </a:lnTo>
                      <a:lnTo>
                        <a:pt x="166" y="0"/>
                      </a:lnTo>
                      <a:lnTo>
                        <a:pt x="0" y="0"/>
                      </a:lnTo>
                      <a:lnTo>
                        <a:pt x="53" y="21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30600" rIns="90000" bIns="306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4" name="Google Shape;1184;p26"/>
                <p:cNvSpPr/>
                <p:nvPr/>
              </p:nvSpPr>
              <p:spPr>
                <a:xfrm>
                  <a:off x="6880425" y="4368453"/>
                  <a:ext cx="15840" cy="17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48" extrusionOk="0">
                      <a:moveTo>
                        <a:pt x="12" y="48"/>
                      </a:moveTo>
                      <a:lnTo>
                        <a:pt x="44" y="48"/>
                      </a:lnTo>
                      <a:lnTo>
                        <a:pt x="32" y="0"/>
                      </a:lnTo>
                      <a:lnTo>
                        <a:pt x="0" y="0"/>
                      </a:lnTo>
                      <a:lnTo>
                        <a:pt x="12" y="4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5" name="Google Shape;1185;p26"/>
                <p:cNvSpPr/>
                <p:nvPr/>
              </p:nvSpPr>
              <p:spPr>
                <a:xfrm>
                  <a:off x="6862425" y="4368453"/>
                  <a:ext cx="15480" cy="17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" h="48" extrusionOk="0">
                      <a:moveTo>
                        <a:pt x="12" y="48"/>
                      </a:moveTo>
                      <a:lnTo>
                        <a:pt x="43" y="48"/>
                      </a:lnTo>
                      <a:lnTo>
                        <a:pt x="31" y="0"/>
                      </a:lnTo>
                      <a:lnTo>
                        <a:pt x="0" y="0"/>
                      </a:lnTo>
                      <a:lnTo>
                        <a:pt x="12" y="4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6" name="Google Shape;1186;p26"/>
                <p:cNvSpPr/>
                <p:nvPr/>
              </p:nvSpPr>
              <p:spPr>
                <a:xfrm>
                  <a:off x="6844065" y="4368453"/>
                  <a:ext cx="15840" cy="17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48" extrusionOk="0">
                      <a:moveTo>
                        <a:pt x="12" y="48"/>
                      </a:moveTo>
                      <a:lnTo>
                        <a:pt x="44" y="48"/>
                      </a:lnTo>
                      <a:lnTo>
                        <a:pt x="32" y="0"/>
                      </a:lnTo>
                      <a:lnTo>
                        <a:pt x="0" y="0"/>
                      </a:lnTo>
                      <a:lnTo>
                        <a:pt x="12" y="4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7" name="Google Shape;1187;p26"/>
                <p:cNvSpPr/>
                <p:nvPr/>
              </p:nvSpPr>
              <p:spPr>
                <a:xfrm>
                  <a:off x="6886545" y="4392213"/>
                  <a:ext cx="15480" cy="17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" h="48" extrusionOk="0">
                      <a:moveTo>
                        <a:pt x="12" y="48"/>
                      </a:moveTo>
                      <a:lnTo>
                        <a:pt x="43" y="48"/>
                      </a:lnTo>
                      <a:lnTo>
                        <a:pt x="31" y="0"/>
                      </a:lnTo>
                      <a:lnTo>
                        <a:pt x="0" y="0"/>
                      </a:lnTo>
                      <a:lnTo>
                        <a:pt x="12" y="4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8" name="Google Shape;1188;p26"/>
                <p:cNvSpPr/>
                <p:nvPr/>
              </p:nvSpPr>
              <p:spPr>
                <a:xfrm>
                  <a:off x="6868185" y="4392213"/>
                  <a:ext cx="15840" cy="17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48" extrusionOk="0">
                      <a:moveTo>
                        <a:pt x="12" y="48"/>
                      </a:moveTo>
                      <a:lnTo>
                        <a:pt x="44" y="48"/>
                      </a:lnTo>
                      <a:lnTo>
                        <a:pt x="32" y="0"/>
                      </a:lnTo>
                      <a:lnTo>
                        <a:pt x="0" y="0"/>
                      </a:lnTo>
                      <a:lnTo>
                        <a:pt x="12" y="4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9" name="Google Shape;1189;p26"/>
                <p:cNvSpPr/>
                <p:nvPr/>
              </p:nvSpPr>
              <p:spPr>
                <a:xfrm>
                  <a:off x="6850185" y="4392213"/>
                  <a:ext cx="15480" cy="17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" h="48" extrusionOk="0">
                      <a:moveTo>
                        <a:pt x="12" y="48"/>
                      </a:moveTo>
                      <a:lnTo>
                        <a:pt x="43" y="48"/>
                      </a:lnTo>
                      <a:lnTo>
                        <a:pt x="31" y="0"/>
                      </a:lnTo>
                      <a:lnTo>
                        <a:pt x="0" y="0"/>
                      </a:lnTo>
                      <a:lnTo>
                        <a:pt x="12" y="4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0" name="Google Shape;1190;p26"/>
                <p:cNvSpPr/>
                <p:nvPr/>
              </p:nvSpPr>
              <p:spPr>
                <a:xfrm>
                  <a:off x="6874665" y="4344693"/>
                  <a:ext cx="15480" cy="17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" h="49" extrusionOk="0">
                      <a:moveTo>
                        <a:pt x="12" y="49"/>
                      </a:moveTo>
                      <a:lnTo>
                        <a:pt x="43" y="49"/>
                      </a:lnTo>
                      <a:lnTo>
                        <a:pt x="31" y="0"/>
                      </a:lnTo>
                      <a:lnTo>
                        <a:pt x="0" y="0"/>
                      </a:lnTo>
                      <a:lnTo>
                        <a:pt x="12" y="49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1" name="Google Shape;1191;p26"/>
                <p:cNvSpPr/>
                <p:nvPr/>
              </p:nvSpPr>
              <p:spPr>
                <a:xfrm>
                  <a:off x="6856305" y="4344693"/>
                  <a:ext cx="15840" cy="17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49" extrusionOk="0">
                      <a:moveTo>
                        <a:pt x="12" y="49"/>
                      </a:moveTo>
                      <a:lnTo>
                        <a:pt x="44" y="49"/>
                      </a:lnTo>
                      <a:lnTo>
                        <a:pt x="32" y="0"/>
                      </a:lnTo>
                      <a:lnTo>
                        <a:pt x="0" y="0"/>
                      </a:lnTo>
                      <a:lnTo>
                        <a:pt x="12" y="49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2" name="Google Shape;1192;p26"/>
                <p:cNvSpPr/>
                <p:nvPr/>
              </p:nvSpPr>
              <p:spPr>
                <a:xfrm>
                  <a:off x="6838305" y="4344693"/>
                  <a:ext cx="15480" cy="17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" h="49" extrusionOk="0">
                      <a:moveTo>
                        <a:pt x="12" y="49"/>
                      </a:moveTo>
                      <a:lnTo>
                        <a:pt x="43" y="49"/>
                      </a:lnTo>
                      <a:lnTo>
                        <a:pt x="31" y="0"/>
                      </a:lnTo>
                      <a:lnTo>
                        <a:pt x="0" y="0"/>
                      </a:lnTo>
                      <a:lnTo>
                        <a:pt x="12" y="49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3" name="Google Shape;1193;p26"/>
                <p:cNvSpPr/>
                <p:nvPr/>
              </p:nvSpPr>
              <p:spPr>
                <a:xfrm>
                  <a:off x="6887265" y="4418853"/>
                  <a:ext cx="2160" cy="33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92" extrusionOk="0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6" y="92"/>
                      </a:lnTo>
                      <a:lnTo>
                        <a:pt x="0" y="9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4" name="Google Shape;1194;p26"/>
                <p:cNvSpPr/>
                <p:nvPr/>
              </p:nvSpPr>
              <p:spPr>
                <a:xfrm>
                  <a:off x="6863505" y="4418853"/>
                  <a:ext cx="1800" cy="33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92" extrusionOk="0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92"/>
                      </a:lnTo>
                      <a:lnTo>
                        <a:pt x="0" y="9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195" name="Google Shape;1195;p26"/>
            <p:cNvGrpSpPr/>
            <p:nvPr/>
          </p:nvGrpSpPr>
          <p:grpSpPr>
            <a:xfrm>
              <a:off x="5047094" y="4145083"/>
              <a:ext cx="1458034" cy="998387"/>
              <a:chOff x="3434197" y="4583569"/>
              <a:chExt cx="1082029" cy="740918"/>
            </a:xfrm>
          </p:grpSpPr>
          <p:grpSp>
            <p:nvGrpSpPr>
              <p:cNvPr id="1196" name="Google Shape;1196;p26"/>
              <p:cNvGrpSpPr/>
              <p:nvPr/>
            </p:nvGrpSpPr>
            <p:grpSpPr>
              <a:xfrm>
                <a:off x="3648402" y="4583569"/>
                <a:ext cx="346576" cy="512359"/>
                <a:chOff x="6474705" y="3633332"/>
                <a:chExt cx="182880" cy="270360"/>
              </a:xfrm>
            </p:grpSpPr>
            <p:sp>
              <p:nvSpPr>
                <p:cNvPr id="1197" name="Google Shape;1197;p26"/>
                <p:cNvSpPr/>
                <p:nvPr/>
              </p:nvSpPr>
              <p:spPr>
                <a:xfrm>
                  <a:off x="6474705" y="3633332"/>
                  <a:ext cx="101520" cy="257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" h="716" extrusionOk="0">
                      <a:moveTo>
                        <a:pt x="282" y="716"/>
                      </a:moveTo>
                      <a:lnTo>
                        <a:pt x="0" y="716"/>
                      </a:lnTo>
                      <a:lnTo>
                        <a:pt x="0" y="0"/>
                      </a:lnTo>
                      <a:lnTo>
                        <a:pt x="282" y="226"/>
                      </a:lnTo>
                      <a:lnTo>
                        <a:pt x="282" y="71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8" name="Google Shape;1198;p26"/>
                <p:cNvSpPr/>
                <p:nvPr/>
              </p:nvSpPr>
              <p:spPr>
                <a:xfrm>
                  <a:off x="6576225" y="3714693"/>
                  <a:ext cx="81360" cy="17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490" extrusionOk="0">
                      <a:moveTo>
                        <a:pt x="0" y="0"/>
                      </a:moveTo>
                      <a:lnTo>
                        <a:pt x="226" y="0"/>
                      </a:lnTo>
                      <a:lnTo>
                        <a:pt x="226" y="490"/>
                      </a:lnTo>
                      <a:lnTo>
                        <a:pt x="0" y="4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9" name="Google Shape;1199;p26"/>
                <p:cNvSpPr/>
                <p:nvPr/>
              </p:nvSpPr>
              <p:spPr>
                <a:xfrm>
                  <a:off x="6474705" y="3633332"/>
                  <a:ext cx="182880" cy="81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" h="226" extrusionOk="0">
                      <a:moveTo>
                        <a:pt x="0" y="0"/>
                      </a:moveTo>
                      <a:lnTo>
                        <a:pt x="226" y="0"/>
                      </a:lnTo>
                      <a:lnTo>
                        <a:pt x="508" y="226"/>
                      </a:lnTo>
                      <a:lnTo>
                        <a:pt x="282" y="22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36350" rIns="90000" bIns="3635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0" name="Google Shape;1200;p26"/>
                <p:cNvSpPr/>
                <p:nvPr/>
              </p:nvSpPr>
              <p:spPr>
                <a:xfrm>
                  <a:off x="6560025" y="3714332"/>
                  <a:ext cx="2160" cy="189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526" extrusionOk="0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6" y="526"/>
                      </a:lnTo>
                      <a:lnTo>
                        <a:pt x="0" y="52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1" name="Google Shape;1201;p26"/>
                <p:cNvSpPr/>
                <p:nvPr/>
              </p:nvSpPr>
              <p:spPr>
                <a:xfrm>
                  <a:off x="6488745" y="3657452"/>
                  <a:ext cx="2520" cy="246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684" extrusionOk="0">
                      <a:moveTo>
                        <a:pt x="0" y="0"/>
                      </a:moveTo>
                      <a:lnTo>
                        <a:pt x="7" y="0"/>
                      </a:lnTo>
                      <a:lnTo>
                        <a:pt x="7" y="684"/>
                      </a:lnTo>
                      <a:lnTo>
                        <a:pt x="0" y="68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2" name="Google Shape;1202;p26"/>
                <p:cNvSpPr/>
                <p:nvPr/>
              </p:nvSpPr>
              <p:spPr>
                <a:xfrm>
                  <a:off x="6512505" y="3676173"/>
                  <a:ext cx="2520" cy="227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632" extrusionOk="0">
                      <a:moveTo>
                        <a:pt x="0" y="0"/>
                      </a:moveTo>
                      <a:lnTo>
                        <a:pt x="7" y="0"/>
                      </a:lnTo>
                      <a:lnTo>
                        <a:pt x="7" y="632"/>
                      </a:lnTo>
                      <a:lnTo>
                        <a:pt x="0" y="63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3" name="Google Shape;1203;p26"/>
                <p:cNvSpPr/>
                <p:nvPr/>
              </p:nvSpPr>
              <p:spPr>
                <a:xfrm>
                  <a:off x="6536265" y="3695252"/>
                  <a:ext cx="2160" cy="208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579" extrusionOk="0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6" y="579"/>
                      </a:lnTo>
                      <a:lnTo>
                        <a:pt x="0" y="57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4" name="Google Shape;1204;p26"/>
                <p:cNvSpPr/>
                <p:nvPr/>
              </p:nvSpPr>
              <p:spPr>
                <a:xfrm>
                  <a:off x="6594225" y="3756093"/>
                  <a:ext cx="16200" cy="34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96" extrusionOk="0">
                      <a:moveTo>
                        <a:pt x="0" y="0"/>
                      </a:moveTo>
                      <a:lnTo>
                        <a:pt x="45" y="0"/>
                      </a:lnTo>
                      <a:lnTo>
                        <a:pt x="45" y="96"/>
                      </a:lnTo>
                      <a:lnTo>
                        <a:pt x="0" y="9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5" name="Google Shape;1205;p26"/>
                <p:cNvSpPr/>
                <p:nvPr/>
              </p:nvSpPr>
              <p:spPr>
                <a:xfrm>
                  <a:off x="6623385" y="3756093"/>
                  <a:ext cx="16560" cy="34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96" extrusionOk="0">
                      <a:moveTo>
                        <a:pt x="0" y="0"/>
                      </a:moveTo>
                      <a:lnTo>
                        <a:pt x="46" y="0"/>
                      </a:lnTo>
                      <a:lnTo>
                        <a:pt x="46" y="96"/>
                      </a:lnTo>
                      <a:lnTo>
                        <a:pt x="0" y="9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6" name="Google Shape;1206;p26"/>
                <p:cNvSpPr/>
                <p:nvPr/>
              </p:nvSpPr>
              <p:spPr>
                <a:xfrm>
                  <a:off x="6594225" y="3815133"/>
                  <a:ext cx="16200" cy="34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96" extrusionOk="0">
                      <a:moveTo>
                        <a:pt x="0" y="0"/>
                      </a:moveTo>
                      <a:lnTo>
                        <a:pt x="45" y="0"/>
                      </a:lnTo>
                      <a:lnTo>
                        <a:pt x="45" y="96"/>
                      </a:lnTo>
                      <a:lnTo>
                        <a:pt x="0" y="9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7" name="Google Shape;1207;p26"/>
                <p:cNvSpPr/>
                <p:nvPr/>
              </p:nvSpPr>
              <p:spPr>
                <a:xfrm>
                  <a:off x="6623385" y="3815133"/>
                  <a:ext cx="16560" cy="34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96" extrusionOk="0">
                      <a:moveTo>
                        <a:pt x="0" y="0"/>
                      </a:moveTo>
                      <a:lnTo>
                        <a:pt x="46" y="0"/>
                      </a:lnTo>
                      <a:lnTo>
                        <a:pt x="46" y="96"/>
                      </a:lnTo>
                      <a:lnTo>
                        <a:pt x="0" y="9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08" name="Google Shape;1208;p26"/>
              <p:cNvSpPr/>
              <p:nvPr/>
            </p:nvSpPr>
            <p:spPr>
              <a:xfrm>
                <a:off x="3434197" y="5055003"/>
                <a:ext cx="1082029" cy="269484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395" extrusionOk="0">
                    <a:moveTo>
                      <a:pt x="1586" y="395"/>
                    </a:moveTo>
                    <a:lnTo>
                      <a:pt x="0" y="395"/>
                    </a:lnTo>
                    <a:lnTo>
                      <a:pt x="200" y="108"/>
                    </a:lnTo>
                    <a:cubicBezTo>
                      <a:pt x="247" y="40"/>
                      <a:pt x="325" y="0"/>
                      <a:pt x="407" y="0"/>
                    </a:cubicBezTo>
                    <a:lnTo>
                      <a:pt x="740" y="0"/>
                    </a:lnTo>
                    <a:cubicBezTo>
                      <a:pt x="808" y="0"/>
                      <a:pt x="874" y="28"/>
                      <a:pt x="921" y="77"/>
                    </a:cubicBezTo>
                    <a:cubicBezTo>
                      <a:pt x="945" y="101"/>
                      <a:pt x="974" y="121"/>
                      <a:pt x="1004" y="134"/>
                    </a:cubicBezTo>
                    <a:cubicBezTo>
                      <a:pt x="1035" y="147"/>
                      <a:pt x="1069" y="154"/>
                      <a:pt x="1103" y="154"/>
                    </a:cubicBezTo>
                    <a:lnTo>
                      <a:pt x="1296" y="154"/>
                    </a:lnTo>
                    <a:cubicBezTo>
                      <a:pt x="1385" y="154"/>
                      <a:pt x="1467" y="200"/>
                      <a:pt x="1513" y="275"/>
                    </a:cubicBezTo>
                    <a:lnTo>
                      <a:pt x="1586" y="395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26"/>
              <p:cNvSpPr/>
              <p:nvPr/>
            </p:nvSpPr>
            <p:spPr>
              <a:xfrm>
                <a:off x="3518794" y="5130732"/>
                <a:ext cx="850068" cy="193755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284" extrusionOk="0">
                    <a:moveTo>
                      <a:pt x="1242" y="284"/>
                    </a:moveTo>
                    <a:lnTo>
                      <a:pt x="0" y="284"/>
                    </a:lnTo>
                    <a:cubicBezTo>
                      <a:pt x="5" y="260"/>
                      <a:pt x="11" y="237"/>
                      <a:pt x="22" y="215"/>
                    </a:cubicBezTo>
                    <a:cubicBezTo>
                      <a:pt x="43" y="169"/>
                      <a:pt x="84" y="129"/>
                      <a:pt x="134" y="122"/>
                    </a:cubicBezTo>
                    <a:cubicBezTo>
                      <a:pt x="185" y="116"/>
                      <a:pt x="238" y="144"/>
                      <a:pt x="287" y="126"/>
                    </a:cubicBezTo>
                    <a:cubicBezTo>
                      <a:pt x="341" y="106"/>
                      <a:pt x="363" y="39"/>
                      <a:pt x="413" y="12"/>
                    </a:cubicBezTo>
                    <a:cubicBezTo>
                      <a:pt x="462" y="-14"/>
                      <a:pt x="521" y="5"/>
                      <a:pt x="570" y="30"/>
                    </a:cubicBezTo>
                    <a:cubicBezTo>
                      <a:pt x="618" y="55"/>
                      <a:pt x="666" y="87"/>
                      <a:pt x="721" y="89"/>
                    </a:cubicBezTo>
                    <a:cubicBezTo>
                      <a:pt x="781" y="92"/>
                      <a:pt x="842" y="57"/>
                      <a:pt x="898" y="77"/>
                    </a:cubicBezTo>
                    <a:cubicBezTo>
                      <a:pt x="939" y="92"/>
                      <a:pt x="968" y="132"/>
                      <a:pt x="1009" y="144"/>
                    </a:cubicBezTo>
                    <a:cubicBezTo>
                      <a:pt x="1052" y="156"/>
                      <a:pt x="1097" y="135"/>
                      <a:pt x="1141" y="140"/>
                    </a:cubicBezTo>
                    <a:cubicBezTo>
                      <a:pt x="1182" y="144"/>
                      <a:pt x="1220" y="171"/>
                      <a:pt x="1236" y="209"/>
                    </a:cubicBezTo>
                    <a:cubicBezTo>
                      <a:pt x="1247" y="232"/>
                      <a:pt x="1248" y="259"/>
                      <a:pt x="1242" y="284"/>
                    </a:cubicBezTo>
                    <a:close/>
                  </a:path>
                </a:pathLst>
              </a:custGeom>
              <a:solidFill>
                <a:srgbClr val="158C6A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210" name="Google Shape;1210;p26"/>
              <p:cNvGrpSpPr/>
              <p:nvPr/>
            </p:nvGrpSpPr>
            <p:grpSpPr>
              <a:xfrm>
                <a:off x="3866035" y="5094564"/>
                <a:ext cx="180793" cy="229914"/>
                <a:chOff x="6589545" y="3902973"/>
                <a:chExt cx="95400" cy="121320"/>
              </a:xfrm>
            </p:grpSpPr>
            <p:sp>
              <p:nvSpPr>
                <p:cNvPr id="1211" name="Google Shape;1211;p26"/>
                <p:cNvSpPr/>
                <p:nvPr/>
              </p:nvSpPr>
              <p:spPr>
                <a:xfrm>
                  <a:off x="6589545" y="3902973"/>
                  <a:ext cx="95400" cy="90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" h="252" extrusionOk="0">
                      <a:moveTo>
                        <a:pt x="64" y="252"/>
                      </a:moveTo>
                      <a:lnTo>
                        <a:pt x="265" y="252"/>
                      </a:lnTo>
                      <a:lnTo>
                        <a:pt x="201" y="0"/>
                      </a:lnTo>
                      <a:lnTo>
                        <a:pt x="0" y="0"/>
                      </a:lnTo>
                      <a:lnTo>
                        <a:pt x="64" y="252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2" name="Google Shape;1212;p26"/>
                <p:cNvSpPr/>
                <p:nvPr/>
              </p:nvSpPr>
              <p:spPr>
                <a:xfrm>
                  <a:off x="6593865" y="3902973"/>
                  <a:ext cx="90000" cy="86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" h="241" extrusionOk="0">
                      <a:moveTo>
                        <a:pt x="60" y="241"/>
                      </a:moveTo>
                      <a:lnTo>
                        <a:pt x="250" y="241"/>
                      </a:lnTo>
                      <a:lnTo>
                        <a:pt x="189" y="0"/>
                      </a:lnTo>
                      <a:lnTo>
                        <a:pt x="0" y="0"/>
                      </a:lnTo>
                      <a:lnTo>
                        <a:pt x="60" y="24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41750" rIns="90000" bIns="4175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3" name="Google Shape;1213;p26"/>
                <p:cNvSpPr/>
                <p:nvPr/>
              </p:nvSpPr>
              <p:spPr>
                <a:xfrm>
                  <a:off x="6650745" y="3936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4" name="Google Shape;1214;p26"/>
                <p:cNvSpPr/>
                <p:nvPr/>
              </p:nvSpPr>
              <p:spPr>
                <a:xfrm>
                  <a:off x="6629865" y="3936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5" name="Google Shape;1215;p26"/>
                <p:cNvSpPr/>
                <p:nvPr/>
              </p:nvSpPr>
              <p:spPr>
                <a:xfrm>
                  <a:off x="6608985" y="3936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6" name="Google Shape;1216;p26"/>
                <p:cNvSpPr/>
                <p:nvPr/>
              </p:nvSpPr>
              <p:spPr>
                <a:xfrm>
                  <a:off x="6657585" y="3963093"/>
                  <a:ext cx="1764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56" extrusionOk="0">
                      <a:moveTo>
                        <a:pt x="13" y="56"/>
                      </a:moveTo>
                      <a:lnTo>
                        <a:pt x="49" y="56"/>
                      </a:lnTo>
                      <a:lnTo>
                        <a:pt x="35" y="0"/>
                      </a:lnTo>
                      <a:lnTo>
                        <a:pt x="0" y="0"/>
                      </a:lnTo>
                      <a:lnTo>
                        <a:pt x="13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7" name="Google Shape;1217;p26"/>
                <p:cNvSpPr/>
                <p:nvPr/>
              </p:nvSpPr>
              <p:spPr>
                <a:xfrm>
                  <a:off x="6636705" y="3963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8" name="Google Shape;1218;p26"/>
                <p:cNvSpPr/>
                <p:nvPr/>
              </p:nvSpPr>
              <p:spPr>
                <a:xfrm>
                  <a:off x="6615825" y="3963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9" name="Google Shape;1219;p26"/>
                <p:cNvSpPr/>
                <p:nvPr/>
              </p:nvSpPr>
              <p:spPr>
                <a:xfrm>
                  <a:off x="6643905" y="3909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0" name="Google Shape;1220;p26"/>
                <p:cNvSpPr/>
                <p:nvPr/>
              </p:nvSpPr>
              <p:spPr>
                <a:xfrm>
                  <a:off x="6623025" y="3909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1" name="Google Shape;1221;p26"/>
                <p:cNvSpPr/>
                <p:nvPr/>
              </p:nvSpPr>
              <p:spPr>
                <a:xfrm>
                  <a:off x="6602145" y="3909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2" name="Google Shape;1222;p26"/>
                <p:cNvSpPr/>
                <p:nvPr/>
              </p:nvSpPr>
              <p:spPr>
                <a:xfrm>
                  <a:off x="6658305" y="3993693"/>
                  <a:ext cx="2520" cy="3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85" extrusionOk="0">
                      <a:moveTo>
                        <a:pt x="0" y="0"/>
                      </a:moveTo>
                      <a:lnTo>
                        <a:pt x="7" y="0"/>
                      </a:lnTo>
                      <a:lnTo>
                        <a:pt x="7" y="85"/>
                      </a:lnTo>
                      <a:lnTo>
                        <a:pt x="0" y="8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3" name="Google Shape;1223;p26"/>
                <p:cNvSpPr/>
                <p:nvPr/>
              </p:nvSpPr>
              <p:spPr>
                <a:xfrm>
                  <a:off x="6630945" y="3993693"/>
                  <a:ext cx="2520" cy="3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85" extrusionOk="0">
                      <a:moveTo>
                        <a:pt x="0" y="0"/>
                      </a:moveTo>
                      <a:lnTo>
                        <a:pt x="7" y="0"/>
                      </a:lnTo>
                      <a:lnTo>
                        <a:pt x="7" y="85"/>
                      </a:lnTo>
                      <a:lnTo>
                        <a:pt x="0" y="8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224" name="Google Shape;1224;p26"/>
              <p:cNvGrpSpPr/>
              <p:nvPr/>
            </p:nvGrpSpPr>
            <p:grpSpPr>
              <a:xfrm>
                <a:off x="3679785" y="5094564"/>
                <a:ext cx="180110" cy="229914"/>
                <a:chOff x="6491265" y="3902973"/>
                <a:chExt cx="95040" cy="121320"/>
              </a:xfrm>
            </p:grpSpPr>
            <p:sp>
              <p:nvSpPr>
                <p:cNvPr id="1225" name="Google Shape;1225;p26"/>
                <p:cNvSpPr/>
                <p:nvPr/>
              </p:nvSpPr>
              <p:spPr>
                <a:xfrm>
                  <a:off x="6491265" y="3902973"/>
                  <a:ext cx="95040" cy="90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" h="252" extrusionOk="0">
                      <a:moveTo>
                        <a:pt x="63" y="252"/>
                      </a:moveTo>
                      <a:lnTo>
                        <a:pt x="264" y="252"/>
                      </a:lnTo>
                      <a:lnTo>
                        <a:pt x="201" y="0"/>
                      </a:lnTo>
                      <a:lnTo>
                        <a:pt x="0" y="0"/>
                      </a:lnTo>
                      <a:lnTo>
                        <a:pt x="63" y="252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6" name="Google Shape;1226;p26"/>
                <p:cNvSpPr/>
                <p:nvPr/>
              </p:nvSpPr>
              <p:spPr>
                <a:xfrm>
                  <a:off x="6495585" y="3902973"/>
                  <a:ext cx="89640" cy="86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" h="241" extrusionOk="0">
                      <a:moveTo>
                        <a:pt x="60" y="241"/>
                      </a:moveTo>
                      <a:lnTo>
                        <a:pt x="249" y="241"/>
                      </a:lnTo>
                      <a:lnTo>
                        <a:pt x="189" y="0"/>
                      </a:lnTo>
                      <a:lnTo>
                        <a:pt x="0" y="0"/>
                      </a:lnTo>
                      <a:lnTo>
                        <a:pt x="60" y="24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41750" rIns="90000" bIns="4175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7" name="Google Shape;1227;p26"/>
                <p:cNvSpPr/>
                <p:nvPr/>
              </p:nvSpPr>
              <p:spPr>
                <a:xfrm>
                  <a:off x="6552105" y="3936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8" name="Google Shape;1228;p26"/>
                <p:cNvSpPr/>
                <p:nvPr/>
              </p:nvSpPr>
              <p:spPr>
                <a:xfrm>
                  <a:off x="6531585" y="3936093"/>
                  <a:ext cx="1764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56" extrusionOk="0">
                      <a:moveTo>
                        <a:pt x="14" y="56"/>
                      </a:moveTo>
                      <a:lnTo>
                        <a:pt x="49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9" name="Google Shape;1229;p26"/>
                <p:cNvSpPr/>
                <p:nvPr/>
              </p:nvSpPr>
              <p:spPr>
                <a:xfrm>
                  <a:off x="6510705" y="3936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0" name="Google Shape;1230;p26"/>
                <p:cNvSpPr/>
                <p:nvPr/>
              </p:nvSpPr>
              <p:spPr>
                <a:xfrm>
                  <a:off x="6558945" y="3963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1" name="Google Shape;1231;p26"/>
                <p:cNvSpPr/>
                <p:nvPr/>
              </p:nvSpPr>
              <p:spPr>
                <a:xfrm>
                  <a:off x="6538065" y="3963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2" name="Google Shape;1232;p26"/>
                <p:cNvSpPr/>
                <p:nvPr/>
              </p:nvSpPr>
              <p:spPr>
                <a:xfrm>
                  <a:off x="6517545" y="3963093"/>
                  <a:ext cx="1764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56" extrusionOk="0">
                      <a:moveTo>
                        <a:pt x="14" y="56"/>
                      </a:moveTo>
                      <a:lnTo>
                        <a:pt x="49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3" name="Google Shape;1233;p26"/>
                <p:cNvSpPr/>
                <p:nvPr/>
              </p:nvSpPr>
              <p:spPr>
                <a:xfrm>
                  <a:off x="6545625" y="3909093"/>
                  <a:ext cx="1764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56" extrusionOk="0">
                      <a:moveTo>
                        <a:pt x="13" y="56"/>
                      </a:moveTo>
                      <a:lnTo>
                        <a:pt x="49" y="56"/>
                      </a:lnTo>
                      <a:lnTo>
                        <a:pt x="35" y="0"/>
                      </a:lnTo>
                      <a:lnTo>
                        <a:pt x="0" y="0"/>
                      </a:lnTo>
                      <a:lnTo>
                        <a:pt x="13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4" name="Google Shape;1234;p26"/>
                <p:cNvSpPr/>
                <p:nvPr/>
              </p:nvSpPr>
              <p:spPr>
                <a:xfrm>
                  <a:off x="6524745" y="3909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5" name="Google Shape;1235;p26"/>
                <p:cNvSpPr/>
                <p:nvPr/>
              </p:nvSpPr>
              <p:spPr>
                <a:xfrm>
                  <a:off x="6503865" y="390909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14" y="56"/>
                      </a:moveTo>
                      <a:lnTo>
                        <a:pt x="50" y="56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14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6" name="Google Shape;1236;p26"/>
                <p:cNvSpPr/>
                <p:nvPr/>
              </p:nvSpPr>
              <p:spPr>
                <a:xfrm>
                  <a:off x="6560025" y="3993693"/>
                  <a:ext cx="2160" cy="3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85" extrusionOk="0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6" y="85"/>
                      </a:lnTo>
                      <a:lnTo>
                        <a:pt x="0" y="8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7" name="Google Shape;1237;p26"/>
                <p:cNvSpPr/>
                <p:nvPr/>
              </p:nvSpPr>
              <p:spPr>
                <a:xfrm>
                  <a:off x="6532665" y="3993693"/>
                  <a:ext cx="2520" cy="3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85" extrusionOk="0">
                      <a:moveTo>
                        <a:pt x="0" y="0"/>
                      </a:moveTo>
                      <a:lnTo>
                        <a:pt x="7" y="0"/>
                      </a:lnTo>
                      <a:lnTo>
                        <a:pt x="7" y="85"/>
                      </a:lnTo>
                      <a:lnTo>
                        <a:pt x="0" y="8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238" name="Google Shape;1238;p26"/>
            <p:cNvGrpSpPr/>
            <p:nvPr/>
          </p:nvGrpSpPr>
          <p:grpSpPr>
            <a:xfrm>
              <a:off x="3031252" y="3306704"/>
              <a:ext cx="1963657" cy="1836798"/>
              <a:chOff x="3449888" y="1796635"/>
              <a:chExt cx="1457259" cy="1363115"/>
            </a:xfrm>
          </p:grpSpPr>
          <p:grpSp>
            <p:nvGrpSpPr>
              <p:cNvPr id="1239" name="Google Shape;1239;p26"/>
              <p:cNvGrpSpPr/>
              <p:nvPr/>
            </p:nvGrpSpPr>
            <p:grpSpPr>
              <a:xfrm>
                <a:off x="4054332" y="1796635"/>
                <a:ext cx="523275" cy="591499"/>
                <a:chOff x="6688905" y="2162733"/>
                <a:chExt cx="276120" cy="312120"/>
              </a:xfrm>
            </p:grpSpPr>
            <p:sp>
              <p:nvSpPr>
                <p:cNvPr id="1240" name="Google Shape;1240;p26"/>
                <p:cNvSpPr/>
                <p:nvPr/>
              </p:nvSpPr>
              <p:spPr>
                <a:xfrm>
                  <a:off x="6688905" y="2229693"/>
                  <a:ext cx="188640" cy="245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681" extrusionOk="0">
                      <a:moveTo>
                        <a:pt x="0" y="0"/>
                      </a:moveTo>
                      <a:lnTo>
                        <a:pt x="524" y="0"/>
                      </a:lnTo>
                      <a:lnTo>
                        <a:pt x="524" y="681"/>
                      </a:lnTo>
                      <a:lnTo>
                        <a:pt x="0" y="68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1" name="Google Shape;1241;p26"/>
                <p:cNvSpPr/>
                <p:nvPr/>
              </p:nvSpPr>
              <p:spPr>
                <a:xfrm>
                  <a:off x="6877545" y="2162732"/>
                  <a:ext cx="87480" cy="312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867" extrusionOk="0">
                      <a:moveTo>
                        <a:pt x="122" y="0"/>
                      </a:moveTo>
                      <a:lnTo>
                        <a:pt x="0" y="186"/>
                      </a:lnTo>
                      <a:lnTo>
                        <a:pt x="0" y="867"/>
                      </a:lnTo>
                      <a:lnTo>
                        <a:pt x="243" y="867"/>
                      </a:lnTo>
                      <a:lnTo>
                        <a:pt x="243" y="186"/>
                      </a:lnTo>
                      <a:lnTo>
                        <a:pt x="12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2" name="Google Shape;1242;p26"/>
                <p:cNvSpPr/>
                <p:nvPr/>
              </p:nvSpPr>
              <p:spPr>
                <a:xfrm>
                  <a:off x="6688905" y="2162733"/>
                  <a:ext cx="232560" cy="66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" h="186" extrusionOk="0">
                      <a:moveTo>
                        <a:pt x="122" y="0"/>
                      </a:moveTo>
                      <a:lnTo>
                        <a:pt x="0" y="186"/>
                      </a:lnTo>
                      <a:lnTo>
                        <a:pt x="524" y="186"/>
                      </a:lnTo>
                      <a:lnTo>
                        <a:pt x="646" y="0"/>
                      </a:lnTo>
                      <a:lnTo>
                        <a:pt x="12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21950" rIns="90000" bIns="2195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3" name="Google Shape;1243;p26"/>
                <p:cNvSpPr/>
                <p:nvPr/>
              </p:nvSpPr>
              <p:spPr>
                <a:xfrm>
                  <a:off x="6688905" y="2252373"/>
                  <a:ext cx="188640" cy="2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6" extrusionOk="0">
                      <a:moveTo>
                        <a:pt x="0" y="0"/>
                      </a:moveTo>
                      <a:lnTo>
                        <a:pt x="524" y="0"/>
                      </a:lnTo>
                      <a:lnTo>
                        <a:pt x="524" y="6"/>
                      </a:lnTo>
                      <a:lnTo>
                        <a:pt x="0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4" name="Google Shape;1244;p26"/>
                <p:cNvSpPr/>
                <p:nvPr/>
              </p:nvSpPr>
              <p:spPr>
                <a:xfrm>
                  <a:off x="6688905" y="2275773"/>
                  <a:ext cx="188640" cy="2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7" extrusionOk="0">
                      <a:moveTo>
                        <a:pt x="0" y="0"/>
                      </a:moveTo>
                      <a:lnTo>
                        <a:pt x="524" y="0"/>
                      </a:lnTo>
                      <a:lnTo>
                        <a:pt x="524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5" name="Google Shape;1245;p26"/>
                <p:cNvSpPr/>
                <p:nvPr/>
              </p:nvSpPr>
              <p:spPr>
                <a:xfrm>
                  <a:off x="6688905" y="2299532"/>
                  <a:ext cx="188640" cy="2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7" extrusionOk="0">
                      <a:moveTo>
                        <a:pt x="0" y="0"/>
                      </a:moveTo>
                      <a:lnTo>
                        <a:pt x="524" y="0"/>
                      </a:lnTo>
                      <a:lnTo>
                        <a:pt x="524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6" name="Google Shape;1246;p26"/>
                <p:cNvSpPr/>
                <p:nvPr/>
              </p:nvSpPr>
              <p:spPr>
                <a:xfrm>
                  <a:off x="6688905" y="2323292"/>
                  <a:ext cx="188640" cy="2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7" extrusionOk="0">
                      <a:moveTo>
                        <a:pt x="0" y="0"/>
                      </a:moveTo>
                      <a:lnTo>
                        <a:pt x="524" y="0"/>
                      </a:lnTo>
                      <a:lnTo>
                        <a:pt x="524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7" name="Google Shape;1247;p26"/>
                <p:cNvSpPr/>
                <p:nvPr/>
              </p:nvSpPr>
              <p:spPr>
                <a:xfrm>
                  <a:off x="6688905" y="2347053"/>
                  <a:ext cx="188640" cy="2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6" extrusionOk="0">
                      <a:moveTo>
                        <a:pt x="0" y="0"/>
                      </a:moveTo>
                      <a:lnTo>
                        <a:pt x="524" y="0"/>
                      </a:lnTo>
                      <a:lnTo>
                        <a:pt x="524" y="6"/>
                      </a:lnTo>
                      <a:lnTo>
                        <a:pt x="0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8" name="Google Shape;1248;p26"/>
                <p:cNvSpPr/>
                <p:nvPr/>
              </p:nvSpPr>
              <p:spPr>
                <a:xfrm>
                  <a:off x="6688905" y="2370453"/>
                  <a:ext cx="188640" cy="2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7" extrusionOk="0">
                      <a:moveTo>
                        <a:pt x="0" y="0"/>
                      </a:moveTo>
                      <a:lnTo>
                        <a:pt x="524" y="0"/>
                      </a:lnTo>
                      <a:lnTo>
                        <a:pt x="524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9" name="Google Shape;1249;p26"/>
                <p:cNvSpPr/>
                <p:nvPr/>
              </p:nvSpPr>
              <p:spPr>
                <a:xfrm>
                  <a:off x="6688905" y="2394213"/>
                  <a:ext cx="188640" cy="2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7" extrusionOk="0">
                      <a:moveTo>
                        <a:pt x="0" y="0"/>
                      </a:moveTo>
                      <a:lnTo>
                        <a:pt x="524" y="0"/>
                      </a:lnTo>
                      <a:lnTo>
                        <a:pt x="524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0" name="Google Shape;1250;p26"/>
                <p:cNvSpPr/>
                <p:nvPr/>
              </p:nvSpPr>
              <p:spPr>
                <a:xfrm>
                  <a:off x="6688905" y="2417973"/>
                  <a:ext cx="188640" cy="2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7" extrusionOk="0">
                      <a:moveTo>
                        <a:pt x="0" y="0"/>
                      </a:moveTo>
                      <a:lnTo>
                        <a:pt x="524" y="0"/>
                      </a:lnTo>
                      <a:lnTo>
                        <a:pt x="524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1" name="Google Shape;1251;p26"/>
                <p:cNvSpPr/>
                <p:nvPr/>
              </p:nvSpPr>
              <p:spPr>
                <a:xfrm>
                  <a:off x="6688905" y="2441733"/>
                  <a:ext cx="188640" cy="2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6" extrusionOk="0">
                      <a:moveTo>
                        <a:pt x="0" y="0"/>
                      </a:moveTo>
                      <a:lnTo>
                        <a:pt x="524" y="0"/>
                      </a:lnTo>
                      <a:lnTo>
                        <a:pt x="524" y="6"/>
                      </a:lnTo>
                      <a:lnTo>
                        <a:pt x="0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2" name="Google Shape;1252;p26"/>
                <p:cNvSpPr/>
                <p:nvPr/>
              </p:nvSpPr>
              <p:spPr>
                <a:xfrm>
                  <a:off x="6877545" y="2252373"/>
                  <a:ext cx="87480" cy="2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6" extrusionOk="0">
                      <a:moveTo>
                        <a:pt x="0" y="0"/>
                      </a:moveTo>
                      <a:lnTo>
                        <a:pt x="243" y="0"/>
                      </a:lnTo>
                      <a:lnTo>
                        <a:pt x="243" y="6"/>
                      </a:lnTo>
                      <a:lnTo>
                        <a:pt x="0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3" name="Google Shape;1253;p26"/>
                <p:cNvSpPr/>
                <p:nvPr/>
              </p:nvSpPr>
              <p:spPr>
                <a:xfrm>
                  <a:off x="6877545" y="2275773"/>
                  <a:ext cx="87480" cy="2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7" extrusionOk="0">
                      <a:moveTo>
                        <a:pt x="0" y="0"/>
                      </a:moveTo>
                      <a:lnTo>
                        <a:pt x="243" y="0"/>
                      </a:lnTo>
                      <a:lnTo>
                        <a:pt x="243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4" name="Google Shape;1254;p26"/>
                <p:cNvSpPr/>
                <p:nvPr/>
              </p:nvSpPr>
              <p:spPr>
                <a:xfrm>
                  <a:off x="6877545" y="2299532"/>
                  <a:ext cx="87480" cy="2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7" extrusionOk="0">
                      <a:moveTo>
                        <a:pt x="0" y="0"/>
                      </a:moveTo>
                      <a:lnTo>
                        <a:pt x="243" y="0"/>
                      </a:lnTo>
                      <a:lnTo>
                        <a:pt x="243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5" name="Google Shape;1255;p26"/>
                <p:cNvSpPr/>
                <p:nvPr/>
              </p:nvSpPr>
              <p:spPr>
                <a:xfrm>
                  <a:off x="6877545" y="2323292"/>
                  <a:ext cx="87480" cy="2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7" extrusionOk="0">
                      <a:moveTo>
                        <a:pt x="0" y="0"/>
                      </a:moveTo>
                      <a:lnTo>
                        <a:pt x="243" y="0"/>
                      </a:lnTo>
                      <a:lnTo>
                        <a:pt x="243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6" name="Google Shape;1256;p26"/>
                <p:cNvSpPr/>
                <p:nvPr/>
              </p:nvSpPr>
              <p:spPr>
                <a:xfrm>
                  <a:off x="6877545" y="2347053"/>
                  <a:ext cx="87480" cy="2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6" extrusionOk="0">
                      <a:moveTo>
                        <a:pt x="0" y="0"/>
                      </a:moveTo>
                      <a:lnTo>
                        <a:pt x="243" y="0"/>
                      </a:lnTo>
                      <a:lnTo>
                        <a:pt x="243" y="6"/>
                      </a:lnTo>
                      <a:lnTo>
                        <a:pt x="0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7" name="Google Shape;1257;p26"/>
                <p:cNvSpPr/>
                <p:nvPr/>
              </p:nvSpPr>
              <p:spPr>
                <a:xfrm>
                  <a:off x="6877545" y="2370453"/>
                  <a:ext cx="87480" cy="2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7" extrusionOk="0">
                      <a:moveTo>
                        <a:pt x="0" y="0"/>
                      </a:moveTo>
                      <a:lnTo>
                        <a:pt x="243" y="0"/>
                      </a:lnTo>
                      <a:lnTo>
                        <a:pt x="243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8" name="Google Shape;1258;p26"/>
                <p:cNvSpPr/>
                <p:nvPr/>
              </p:nvSpPr>
              <p:spPr>
                <a:xfrm>
                  <a:off x="6877545" y="2394213"/>
                  <a:ext cx="87480" cy="2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7" extrusionOk="0">
                      <a:moveTo>
                        <a:pt x="0" y="0"/>
                      </a:moveTo>
                      <a:lnTo>
                        <a:pt x="243" y="0"/>
                      </a:lnTo>
                      <a:lnTo>
                        <a:pt x="243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9" name="Google Shape;1259;p26"/>
                <p:cNvSpPr/>
                <p:nvPr/>
              </p:nvSpPr>
              <p:spPr>
                <a:xfrm>
                  <a:off x="6877545" y="2417973"/>
                  <a:ext cx="87480" cy="2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7" extrusionOk="0">
                      <a:moveTo>
                        <a:pt x="0" y="0"/>
                      </a:moveTo>
                      <a:lnTo>
                        <a:pt x="243" y="0"/>
                      </a:lnTo>
                      <a:lnTo>
                        <a:pt x="243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0" name="Google Shape;1260;p26"/>
                <p:cNvSpPr/>
                <p:nvPr/>
              </p:nvSpPr>
              <p:spPr>
                <a:xfrm>
                  <a:off x="6877545" y="2441733"/>
                  <a:ext cx="87480" cy="2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6" extrusionOk="0">
                      <a:moveTo>
                        <a:pt x="0" y="0"/>
                      </a:moveTo>
                      <a:lnTo>
                        <a:pt x="243" y="0"/>
                      </a:lnTo>
                      <a:lnTo>
                        <a:pt x="243" y="6"/>
                      </a:lnTo>
                      <a:lnTo>
                        <a:pt x="0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261" name="Google Shape;1261;p26"/>
              <p:cNvGrpSpPr/>
              <p:nvPr/>
            </p:nvGrpSpPr>
            <p:grpSpPr>
              <a:xfrm>
                <a:off x="3792354" y="2066118"/>
                <a:ext cx="128943" cy="448911"/>
                <a:chOff x="6550665" y="2304933"/>
                <a:chExt cx="68040" cy="236880"/>
              </a:xfrm>
            </p:grpSpPr>
            <p:sp>
              <p:nvSpPr>
                <p:cNvPr id="1262" name="Google Shape;1262;p26"/>
                <p:cNvSpPr/>
                <p:nvPr/>
              </p:nvSpPr>
              <p:spPr>
                <a:xfrm>
                  <a:off x="6550665" y="2304933"/>
                  <a:ext cx="68040" cy="14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390" extrusionOk="0">
                      <a:moveTo>
                        <a:pt x="175" y="191"/>
                      </a:moveTo>
                      <a:lnTo>
                        <a:pt x="94" y="0"/>
                      </a:lnTo>
                      <a:lnTo>
                        <a:pt x="14" y="191"/>
                      </a:lnTo>
                      <a:cubicBezTo>
                        <a:pt x="-9" y="244"/>
                        <a:pt x="-4" y="305"/>
                        <a:pt x="27" y="353"/>
                      </a:cubicBezTo>
                      <a:lnTo>
                        <a:pt x="27" y="353"/>
                      </a:lnTo>
                      <a:cubicBezTo>
                        <a:pt x="59" y="402"/>
                        <a:pt x="130" y="402"/>
                        <a:pt x="161" y="353"/>
                      </a:cubicBezTo>
                      <a:lnTo>
                        <a:pt x="161" y="353"/>
                      </a:lnTo>
                      <a:cubicBezTo>
                        <a:pt x="192" y="305"/>
                        <a:pt x="197" y="244"/>
                        <a:pt x="175" y="19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3" name="Google Shape;1263;p26"/>
                <p:cNvSpPr/>
                <p:nvPr/>
              </p:nvSpPr>
              <p:spPr>
                <a:xfrm>
                  <a:off x="6583425" y="2385213"/>
                  <a:ext cx="2520" cy="15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435" extrusionOk="0">
                      <a:moveTo>
                        <a:pt x="0" y="0"/>
                      </a:moveTo>
                      <a:lnTo>
                        <a:pt x="7" y="0"/>
                      </a:lnTo>
                      <a:lnTo>
                        <a:pt x="7" y="435"/>
                      </a:lnTo>
                      <a:lnTo>
                        <a:pt x="0" y="43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264" name="Google Shape;1264;p26"/>
              <p:cNvGrpSpPr/>
              <p:nvPr/>
            </p:nvGrpSpPr>
            <p:grpSpPr>
              <a:xfrm>
                <a:off x="3940399" y="2121379"/>
                <a:ext cx="100289" cy="348623"/>
                <a:chOff x="6628785" y="2334093"/>
                <a:chExt cx="52920" cy="183960"/>
              </a:xfrm>
            </p:grpSpPr>
            <p:sp>
              <p:nvSpPr>
                <p:cNvPr id="1265" name="Google Shape;1265;p26"/>
                <p:cNvSpPr/>
                <p:nvPr/>
              </p:nvSpPr>
              <p:spPr>
                <a:xfrm>
                  <a:off x="6628785" y="2334093"/>
                  <a:ext cx="52920" cy="109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303" extrusionOk="0">
                      <a:moveTo>
                        <a:pt x="135" y="149"/>
                      </a:moveTo>
                      <a:lnTo>
                        <a:pt x="73" y="0"/>
                      </a:lnTo>
                      <a:lnTo>
                        <a:pt x="10" y="149"/>
                      </a:lnTo>
                      <a:cubicBezTo>
                        <a:pt x="-7" y="190"/>
                        <a:pt x="-3" y="237"/>
                        <a:pt x="21" y="274"/>
                      </a:cubicBezTo>
                      <a:lnTo>
                        <a:pt x="21" y="274"/>
                      </a:lnTo>
                      <a:cubicBezTo>
                        <a:pt x="45" y="312"/>
                        <a:pt x="100" y="312"/>
                        <a:pt x="125" y="274"/>
                      </a:cubicBezTo>
                      <a:lnTo>
                        <a:pt x="125" y="274"/>
                      </a:lnTo>
                      <a:cubicBezTo>
                        <a:pt x="149" y="237"/>
                        <a:pt x="153" y="190"/>
                        <a:pt x="135" y="14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6" name="Google Shape;1266;p26"/>
                <p:cNvSpPr/>
                <p:nvPr/>
              </p:nvSpPr>
              <p:spPr>
                <a:xfrm>
                  <a:off x="6653985" y="2396732"/>
                  <a:ext cx="2160" cy="121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337" extrusionOk="0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6" y="337"/>
                      </a:lnTo>
                      <a:lnTo>
                        <a:pt x="0" y="33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67" name="Google Shape;1267;p26"/>
              <p:cNvSpPr/>
              <p:nvPr/>
            </p:nvSpPr>
            <p:spPr>
              <a:xfrm>
                <a:off x="3449888" y="2349934"/>
                <a:ext cx="1457259" cy="809816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187" extrusionOk="0">
                    <a:moveTo>
                      <a:pt x="2136" y="1187"/>
                    </a:moveTo>
                    <a:lnTo>
                      <a:pt x="0" y="1187"/>
                    </a:lnTo>
                    <a:lnTo>
                      <a:pt x="375" y="350"/>
                    </a:lnTo>
                    <a:cubicBezTo>
                      <a:pt x="393" y="309"/>
                      <a:pt x="422" y="276"/>
                      <a:pt x="458" y="252"/>
                    </a:cubicBezTo>
                    <a:cubicBezTo>
                      <a:pt x="494" y="229"/>
                      <a:pt x="537" y="215"/>
                      <a:pt x="582" y="215"/>
                    </a:cubicBezTo>
                    <a:cubicBezTo>
                      <a:pt x="644" y="215"/>
                      <a:pt x="702" y="190"/>
                      <a:pt x="745" y="146"/>
                    </a:cubicBezTo>
                    <a:lnTo>
                      <a:pt x="800" y="89"/>
                    </a:lnTo>
                    <a:cubicBezTo>
                      <a:pt x="843" y="45"/>
                      <a:pt x="902" y="0"/>
                      <a:pt x="963" y="0"/>
                    </a:cubicBezTo>
                    <a:lnTo>
                      <a:pt x="1537" y="0"/>
                    </a:lnTo>
                    <a:cubicBezTo>
                      <a:pt x="1631" y="0"/>
                      <a:pt x="1716" y="78"/>
                      <a:pt x="1749" y="166"/>
                    </a:cubicBezTo>
                    <a:lnTo>
                      <a:pt x="2136" y="1187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8" name="Google Shape;1268;p26"/>
              <p:cNvSpPr/>
              <p:nvPr/>
            </p:nvSpPr>
            <p:spPr>
              <a:xfrm>
                <a:off x="3507878" y="2469326"/>
                <a:ext cx="1153664" cy="690424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1012" extrusionOk="0">
                    <a:moveTo>
                      <a:pt x="1690" y="1011"/>
                    </a:moveTo>
                    <a:lnTo>
                      <a:pt x="1690" y="1012"/>
                    </a:lnTo>
                    <a:lnTo>
                      <a:pt x="0" y="1012"/>
                    </a:lnTo>
                    <a:cubicBezTo>
                      <a:pt x="69" y="783"/>
                      <a:pt x="169" y="565"/>
                      <a:pt x="295" y="363"/>
                    </a:cubicBezTo>
                    <a:cubicBezTo>
                      <a:pt x="351" y="274"/>
                      <a:pt x="420" y="183"/>
                      <a:pt x="522" y="158"/>
                    </a:cubicBezTo>
                    <a:cubicBezTo>
                      <a:pt x="590" y="141"/>
                      <a:pt x="665" y="157"/>
                      <a:pt x="729" y="127"/>
                    </a:cubicBezTo>
                    <a:cubicBezTo>
                      <a:pt x="799" y="95"/>
                      <a:pt x="843" y="14"/>
                      <a:pt x="918" y="1"/>
                    </a:cubicBezTo>
                    <a:cubicBezTo>
                      <a:pt x="1001" y="-13"/>
                      <a:pt x="1074" y="63"/>
                      <a:pt x="1158" y="69"/>
                    </a:cubicBezTo>
                    <a:cubicBezTo>
                      <a:pt x="1229" y="75"/>
                      <a:pt x="1295" y="30"/>
                      <a:pt x="1365" y="31"/>
                    </a:cubicBezTo>
                    <a:cubicBezTo>
                      <a:pt x="1434" y="32"/>
                      <a:pt x="1496" y="76"/>
                      <a:pt x="1535" y="133"/>
                    </a:cubicBezTo>
                    <a:cubicBezTo>
                      <a:pt x="1574" y="190"/>
                      <a:pt x="1593" y="257"/>
                      <a:pt x="1609" y="324"/>
                    </a:cubicBezTo>
                    <a:cubicBezTo>
                      <a:pt x="1628" y="405"/>
                      <a:pt x="1644" y="487"/>
                      <a:pt x="1656" y="570"/>
                    </a:cubicBezTo>
                    <a:cubicBezTo>
                      <a:pt x="1678" y="715"/>
                      <a:pt x="1692" y="864"/>
                      <a:pt x="1690" y="1011"/>
                    </a:cubicBezTo>
                    <a:close/>
                  </a:path>
                </a:pathLst>
              </a:custGeom>
              <a:solidFill>
                <a:srgbClr val="158C6A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69" name="Google Shape;1269;p26"/>
            <p:cNvGrpSpPr/>
            <p:nvPr/>
          </p:nvGrpSpPr>
          <p:grpSpPr>
            <a:xfrm>
              <a:off x="2191008" y="4094546"/>
              <a:ext cx="2690860" cy="1048936"/>
              <a:chOff x="4668345" y="3698027"/>
              <a:chExt cx="1996928" cy="778431"/>
            </a:xfrm>
          </p:grpSpPr>
          <p:grpSp>
            <p:nvGrpSpPr>
              <p:cNvPr id="1270" name="Google Shape;1270;p26"/>
              <p:cNvGrpSpPr/>
              <p:nvPr/>
            </p:nvGrpSpPr>
            <p:grpSpPr>
              <a:xfrm>
                <a:off x="6068975" y="4080079"/>
                <a:ext cx="180793" cy="244923"/>
                <a:chOff x="7751985" y="3367653"/>
                <a:chExt cx="95400" cy="129240"/>
              </a:xfrm>
            </p:grpSpPr>
            <p:sp>
              <p:nvSpPr>
                <p:cNvPr id="1271" name="Google Shape;1271;p26"/>
                <p:cNvSpPr/>
                <p:nvPr/>
              </p:nvSpPr>
              <p:spPr>
                <a:xfrm>
                  <a:off x="7751985" y="3367653"/>
                  <a:ext cx="95400" cy="90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" h="252" extrusionOk="0">
                      <a:moveTo>
                        <a:pt x="201" y="252"/>
                      </a:moveTo>
                      <a:lnTo>
                        <a:pt x="0" y="252"/>
                      </a:lnTo>
                      <a:lnTo>
                        <a:pt x="64" y="0"/>
                      </a:lnTo>
                      <a:lnTo>
                        <a:pt x="265" y="0"/>
                      </a:lnTo>
                      <a:lnTo>
                        <a:pt x="201" y="252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2" name="Google Shape;1272;p26"/>
                <p:cNvSpPr/>
                <p:nvPr/>
              </p:nvSpPr>
              <p:spPr>
                <a:xfrm>
                  <a:off x="7753065" y="3367653"/>
                  <a:ext cx="90000" cy="86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" h="241" extrusionOk="0">
                      <a:moveTo>
                        <a:pt x="190" y="241"/>
                      </a:moveTo>
                      <a:lnTo>
                        <a:pt x="0" y="241"/>
                      </a:lnTo>
                      <a:lnTo>
                        <a:pt x="61" y="0"/>
                      </a:lnTo>
                      <a:lnTo>
                        <a:pt x="250" y="0"/>
                      </a:lnTo>
                      <a:lnTo>
                        <a:pt x="190" y="24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41750" rIns="90000" bIns="4175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3" name="Google Shape;1273;p26"/>
                <p:cNvSpPr/>
                <p:nvPr/>
              </p:nvSpPr>
              <p:spPr>
                <a:xfrm>
                  <a:off x="7768185" y="3401132"/>
                  <a:ext cx="18000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5" extrusionOk="0">
                      <a:moveTo>
                        <a:pt x="36" y="55"/>
                      </a:moveTo>
                      <a:lnTo>
                        <a:pt x="0" y="55"/>
                      </a:lnTo>
                      <a:lnTo>
                        <a:pt x="14" y="0"/>
                      </a:lnTo>
                      <a:lnTo>
                        <a:pt x="50" y="0"/>
                      </a:lnTo>
                      <a:lnTo>
                        <a:pt x="36" y="5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4" name="Google Shape;1274;p26"/>
                <p:cNvSpPr/>
                <p:nvPr/>
              </p:nvSpPr>
              <p:spPr>
                <a:xfrm>
                  <a:off x="7789065" y="3401132"/>
                  <a:ext cx="18000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5" extrusionOk="0">
                      <a:moveTo>
                        <a:pt x="36" y="55"/>
                      </a:moveTo>
                      <a:lnTo>
                        <a:pt x="0" y="55"/>
                      </a:lnTo>
                      <a:lnTo>
                        <a:pt x="14" y="0"/>
                      </a:lnTo>
                      <a:lnTo>
                        <a:pt x="50" y="0"/>
                      </a:lnTo>
                      <a:lnTo>
                        <a:pt x="36" y="5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5" name="Google Shape;1275;p26"/>
                <p:cNvSpPr/>
                <p:nvPr/>
              </p:nvSpPr>
              <p:spPr>
                <a:xfrm>
                  <a:off x="7809945" y="3401132"/>
                  <a:ext cx="18000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5" extrusionOk="0">
                      <a:moveTo>
                        <a:pt x="36" y="55"/>
                      </a:moveTo>
                      <a:lnTo>
                        <a:pt x="0" y="55"/>
                      </a:lnTo>
                      <a:lnTo>
                        <a:pt x="14" y="0"/>
                      </a:lnTo>
                      <a:lnTo>
                        <a:pt x="50" y="0"/>
                      </a:lnTo>
                      <a:lnTo>
                        <a:pt x="36" y="5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6" name="Google Shape;1276;p26"/>
                <p:cNvSpPr/>
                <p:nvPr/>
              </p:nvSpPr>
              <p:spPr>
                <a:xfrm>
                  <a:off x="7761705" y="3428132"/>
                  <a:ext cx="17640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55" extrusionOk="0">
                      <a:moveTo>
                        <a:pt x="36" y="55"/>
                      </a:moveTo>
                      <a:lnTo>
                        <a:pt x="0" y="55"/>
                      </a:lnTo>
                      <a:lnTo>
                        <a:pt x="14" y="0"/>
                      </a:lnTo>
                      <a:lnTo>
                        <a:pt x="49" y="0"/>
                      </a:lnTo>
                      <a:lnTo>
                        <a:pt x="36" y="5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7" name="Google Shape;1277;p26"/>
                <p:cNvSpPr/>
                <p:nvPr/>
              </p:nvSpPr>
              <p:spPr>
                <a:xfrm>
                  <a:off x="7782225" y="3428132"/>
                  <a:ext cx="18000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5" extrusionOk="0">
                      <a:moveTo>
                        <a:pt x="36" y="55"/>
                      </a:moveTo>
                      <a:lnTo>
                        <a:pt x="0" y="55"/>
                      </a:lnTo>
                      <a:lnTo>
                        <a:pt x="14" y="0"/>
                      </a:lnTo>
                      <a:lnTo>
                        <a:pt x="50" y="0"/>
                      </a:lnTo>
                      <a:lnTo>
                        <a:pt x="36" y="5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8" name="Google Shape;1278;p26"/>
                <p:cNvSpPr/>
                <p:nvPr/>
              </p:nvSpPr>
              <p:spPr>
                <a:xfrm>
                  <a:off x="7803105" y="3428132"/>
                  <a:ext cx="18000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5" extrusionOk="0">
                      <a:moveTo>
                        <a:pt x="36" y="55"/>
                      </a:moveTo>
                      <a:lnTo>
                        <a:pt x="0" y="55"/>
                      </a:lnTo>
                      <a:lnTo>
                        <a:pt x="14" y="0"/>
                      </a:lnTo>
                      <a:lnTo>
                        <a:pt x="50" y="0"/>
                      </a:lnTo>
                      <a:lnTo>
                        <a:pt x="36" y="5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9" name="Google Shape;1279;p26"/>
                <p:cNvSpPr/>
                <p:nvPr/>
              </p:nvSpPr>
              <p:spPr>
                <a:xfrm>
                  <a:off x="7775025" y="337377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36" y="56"/>
                      </a:moveTo>
                      <a:lnTo>
                        <a:pt x="0" y="56"/>
                      </a:lnTo>
                      <a:lnTo>
                        <a:pt x="14" y="0"/>
                      </a:lnTo>
                      <a:lnTo>
                        <a:pt x="50" y="0"/>
                      </a:lnTo>
                      <a:lnTo>
                        <a:pt x="36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0" name="Google Shape;1280;p26"/>
                <p:cNvSpPr/>
                <p:nvPr/>
              </p:nvSpPr>
              <p:spPr>
                <a:xfrm>
                  <a:off x="7795905" y="337377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36" y="56"/>
                      </a:moveTo>
                      <a:lnTo>
                        <a:pt x="0" y="56"/>
                      </a:lnTo>
                      <a:lnTo>
                        <a:pt x="14" y="0"/>
                      </a:lnTo>
                      <a:lnTo>
                        <a:pt x="50" y="0"/>
                      </a:lnTo>
                      <a:lnTo>
                        <a:pt x="36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1" name="Google Shape;1281;p26"/>
                <p:cNvSpPr/>
                <p:nvPr/>
              </p:nvSpPr>
              <p:spPr>
                <a:xfrm>
                  <a:off x="7816785" y="337377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36" y="56"/>
                      </a:moveTo>
                      <a:lnTo>
                        <a:pt x="0" y="56"/>
                      </a:lnTo>
                      <a:lnTo>
                        <a:pt x="14" y="0"/>
                      </a:lnTo>
                      <a:lnTo>
                        <a:pt x="50" y="0"/>
                      </a:lnTo>
                      <a:lnTo>
                        <a:pt x="36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2" name="Google Shape;1282;p26"/>
                <p:cNvSpPr/>
                <p:nvPr/>
              </p:nvSpPr>
              <p:spPr>
                <a:xfrm>
                  <a:off x="7776105" y="3458373"/>
                  <a:ext cx="2520" cy="38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107" extrusionOk="0">
                      <a:moveTo>
                        <a:pt x="0" y="0"/>
                      </a:moveTo>
                      <a:lnTo>
                        <a:pt x="7" y="0"/>
                      </a:lnTo>
                      <a:lnTo>
                        <a:pt x="7" y="107"/>
                      </a:lnTo>
                      <a:lnTo>
                        <a:pt x="0" y="1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3" name="Google Shape;1283;p26"/>
                <p:cNvSpPr/>
                <p:nvPr/>
              </p:nvSpPr>
              <p:spPr>
                <a:xfrm>
                  <a:off x="7803465" y="3458373"/>
                  <a:ext cx="2520" cy="38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107" extrusionOk="0">
                      <a:moveTo>
                        <a:pt x="0" y="0"/>
                      </a:moveTo>
                      <a:lnTo>
                        <a:pt x="7" y="0"/>
                      </a:lnTo>
                      <a:lnTo>
                        <a:pt x="7" y="107"/>
                      </a:lnTo>
                      <a:lnTo>
                        <a:pt x="0" y="1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284" name="Google Shape;1284;p26"/>
              <p:cNvGrpSpPr/>
              <p:nvPr/>
            </p:nvGrpSpPr>
            <p:grpSpPr>
              <a:xfrm>
                <a:off x="6255908" y="4080079"/>
                <a:ext cx="180110" cy="244923"/>
                <a:chOff x="7850625" y="3367653"/>
                <a:chExt cx="95040" cy="129240"/>
              </a:xfrm>
            </p:grpSpPr>
            <p:sp>
              <p:nvSpPr>
                <p:cNvPr id="1285" name="Google Shape;1285;p26"/>
                <p:cNvSpPr/>
                <p:nvPr/>
              </p:nvSpPr>
              <p:spPr>
                <a:xfrm>
                  <a:off x="7850625" y="3367653"/>
                  <a:ext cx="95040" cy="90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" h="252" extrusionOk="0">
                      <a:moveTo>
                        <a:pt x="201" y="252"/>
                      </a:moveTo>
                      <a:lnTo>
                        <a:pt x="0" y="252"/>
                      </a:lnTo>
                      <a:lnTo>
                        <a:pt x="63" y="0"/>
                      </a:lnTo>
                      <a:lnTo>
                        <a:pt x="264" y="0"/>
                      </a:lnTo>
                      <a:lnTo>
                        <a:pt x="201" y="252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6" name="Google Shape;1286;p26"/>
                <p:cNvSpPr/>
                <p:nvPr/>
              </p:nvSpPr>
              <p:spPr>
                <a:xfrm>
                  <a:off x="7851705" y="3367653"/>
                  <a:ext cx="89640" cy="86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" h="241" extrusionOk="0">
                      <a:moveTo>
                        <a:pt x="189" y="241"/>
                      </a:moveTo>
                      <a:lnTo>
                        <a:pt x="0" y="241"/>
                      </a:lnTo>
                      <a:lnTo>
                        <a:pt x="60" y="0"/>
                      </a:lnTo>
                      <a:lnTo>
                        <a:pt x="249" y="0"/>
                      </a:lnTo>
                      <a:lnTo>
                        <a:pt x="189" y="24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41750" rIns="90000" bIns="4175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7" name="Google Shape;1287;p26"/>
                <p:cNvSpPr/>
                <p:nvPr/>
              </p:nvSpPr>
              <p:spPr>
                <a:xfrm>
                  <a:off x="7866825" y="3401132"/>
                  <a:ext cx="18000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5" extrusionOk="0">
                      <a:moveTo>
                        <a:pt x="36" y="55"/>
                      </a:moveTo>
                      <a:lnTo>
                        <a:pt x="0" y="55"/>
                      </a:lnTo>
                      <a:lnTo>
                        <a:pt x="14" y="0"/>
                      </a:lnTo>
                      <a:lnTo>
                        <a:pt x="50" y="0"/>
                      </a:lnTo>
                      <a:lnTo>
                        <a:pt x="36" y="5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8" name="Google Shape;1288;p26"/>
                <p:cNvSpPr/>
                <p:nvPr/>
              </p:nvSpPr>
              <p:spPr>
                <a:xfrm>
                  <a:off x="7887705" y="3401132"/>
                  <a:ext cx="17640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55" extrusionOk="0">
                      <a:moveTo>
                        <a:pt x="35" y="55"/>
                      </a:moveTo>
                      <a:lnTo>
                        <a:pt x="0" y="55"/>
                      </a:lnTo>
                      <a:lnTo>
                        <a:pt x="13" y="0"/>
                      </a:lnTo>
                      <a:lnTo>
                        <a:pt x="49" y="0"/>
                      </a:lnTo>
                      <a:lnTo>
                        <a:pt x="35" y="5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26"/>
                <p:cNvSpPr/>
                <p:nvPr/>
              </p:nvSpPr>
              <p:spPr>
                <a:xfrm>
                  <a:off x="7908225" y="3401132"/>
                  <a:ext cx="18000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5" extrusionOk="0">
                      <a:moveTo>
                        <a:pt x="36" y="55"/>
                      </a:moveTo>
                      <a:lnTo>
                        <a:pt x="0" y="55"/>
                      </a:lnTo>
                      <a:lnTo>
                        <a:pt x="14" y="0"/>
                      </a:lnTo>
                      <a:lnTo>
                        <a:pt x="50" y="0"/>
                      </a:lnTo>
                      <a:lnTo>
                        <a:pt x="36" y="5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26"/>
                <p:cNvSpPr/>
                <p:nvPr/>
              </p:nvSpPr>
              <p:spPr>
                <a:xfrm>
                  <a:off x="7859985" y="3428132"/>
                  <a:ext cx="18000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5" extrusionOk="0">
                      <a:moveTo>
                        <a:pt x="36" y="55"/>
                      </a:moveTo>
                      <a:lnTo>
                        <a:pt x="0" y="55"/>
                      </a:lnTo>
                      <a:lnTo>
                        <a:pt x="14" y="0"/>
                      </a:lnTo>
                      <a:lnTo>
                        <a:pt x="50" y="0"/>
                      </a:lnTo>
                      <a:lnTo>
                        <a:pt x="36" y="5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26"/>
                <p:cNvSpPr/>
                <p:nvPr/>
              </p:nvSpPr>
              <p:spPr>
                <a:xfrm>
                  <a:off x="7880865" y="3428132"/>
                  <a:ext cx="18000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5" extrusionOk="0">
                      <a:moveTo>
                        <a:pt x="36" y="55"/>
                      </a:moveTo>
                      <a:lnTo>
                        <a:pt x="0" y="55"/>
                      </a:lnTo>
                      <a:lnTo>
                        <a:pt x="14" y="0"/>
                      </a:lnTo>
                      <a:lnTo>
                        <a:pt x="50" y="0"/>
                      </a:lnTo>
                      <a:lnTo>
                        <a:pt x="36" y="5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26"/>
                <p:cNvSpPr/>
                <p:nvPr/>
              </p:nvSpPr>
              <p:spPr>
                <a:xfrm>
                  <a:off x="7901745" y="3428132"/>
                  <a:ext cx="17640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55" extrusionOk="0">
                      <a:moveTo>
                        <a:pt x="35" y="55"/>
                      </a:moveTo>
                      <a:lnTo>
                        <a:pt x="0" y="55"/>
                      </a:lnTo>
                      <a:lnTo>
                        <a:pt x="13" y="0"/>
                      </a:lnTo>
                      <a:lnTo>
                        <a:pt x="49" y="0"/>
                      </a:lnTo>
                      <a:lnTo>
                        <a:pt x="35" y="5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26"/>
                <p:cNvSpPr/>
                <p:nvPr/>
              </p:nvSpPr>
              <p:spPr>
                <a:xfrm>
                  <a:off x="7873665" y="3373773"/>
                  <a:ext cx="1764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" h="56" extrusionOk="0">
                      <a:moveTo>
                        <a:pt x="35" y="56"/>
                      </a:moveTo>
                      <a:lnTo>
                        <a:pt x="0" y="56"/>
                      </a:lnTo>
                      <a:lnTo>
                        <a:pt x="13" y="0"/>
                      </a:lnTo>
                      <a:lnTo>
                        <a:pt x="49" y="0"/>
                      </a:lnTo>
                      <a:lnTo>
                        <a:pt x="35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26"/>
                <p:cNvSpPr/>
                <p:nvPr/>
              </p:nvSpPr>
              <p:spPr>
                <a:xfrm>
                  <a:off x="7894185" y="337377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36" y="56"/>
                      </a:moveTo>
                      <a:lnTo>
                        <a:pt x="0" y="56"/>
                      </a:lnTo>
                      <a:lnTo>
                        <a:pt x="14" y="0"/>
                      </a:lnTo>
                      <a:lnTo>
                        <a:pt x="50" y="0"/>
                      </a:lnTo>
                      <a:lnTo>
                        <a:pt x="36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5" name="Google Shape;1295;p26"/>
                <p:cNvSpPr/>
                <p:nvPr/>
              </p:nvSpPr>
              <p:spPr>
                <a:xfrm>
                  <a:off x="7915065" y="3373773"/>
                  <a:ext cx="18000" cy="20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6" extrusionOk="0">
                      <a:moveTo>
                        <a:pt x="36" y="56"/>
                      </a:moveTo>
                      <a:lnTo>
                        <a:pt x="0" y="56"/>
                      </a:lnTo>
                      <a:lnTo>
                        <a:pt x="14" y="0"/>
                      </a:lnTo>
                      <a:lnTo>
                        <a:pt x="50" y="0"/>
                      </a:lnTo>
                      <a:lnTo>
                        <a:pt x="36" y="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6" name="Google Shape;1296;p26"/>
                <p:cNvSpPr/>
                <p:nvPr/>
              </p:nvSpPr>
              <p:spPr>
                <a:xfrm>
                  <a:off x="7874745" y="3458373"/>
                  <a:ext cx="2160" cy="38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107" extrusionOk="0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6" y="107"/>
                      </a:lnTo>
                      <a:lnTo>
                        <a:pt x="0" y="1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7" name="Google Shape;1297;p26"/>
                <p:cNvSpPr/>
                <p:nvPr/>
              </p:nvSpPr>
              <p:spPr>
                <a:xfrm>
                  <a:off x="7901745" y="3458373"/>
                  <a:ext cx="2520" cy="38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107" extrusionOk="0">
                      <a:moveTo>
                        <a:pt x="0" y="0"/>
                      </a:moveTo>
                      <a:lnTo>
                        <a:pt x="7" y="0"/>
                      </a:lnTo>
                      <a:lnTo>
                        <a:pt x="7" y="107"/>
                      </a:lnTo>
                      <a:lnTo>
                        <a:pt x="0" y="1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298" name="Google Shape;1298;p26"/>
              <p:cNvGrpSpPr/>
              <p:nvPr/>
            </p:nvGrpSpPr>
            <p:grpSpPr>
              <a:xfrm>
                <a:off x="4969893" y="3698027"/>
                <a:ext cx="459145" cy="531462"/>
                <a:chOff x="7172025" y="3166053"/>
                <a:chExt cx="242280" cy="280440"/>
              </a:xfrm>
            </p:grpSpPr>
            <p:sp>
              <p:nvSpPr>
                <p:cNvPr id="1299" name="Google Shape;1299;p26"/>
                <p:cNvSpPr/>
                <p:nvPr/>
              </p:nvSpPr>
              <p:spPr>
                <a:xfrm>
                  <a:off x="7172025" y="3166052"/>
                  <a:ext cx="156600" cy="280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779" extrusionOk="0">
                      <a:moveTo>
                        <a:pt x="0" y="0"/>
                      </a:moveTo>
                      <a:lnTo>
                        <a:pt x="435" y="0"/>
                      </a:lnTo>
                      <a:lnTo>
                        <a:pt x="435" y="779"/>
                      </a:lnTo>
                      <a:lnTo>
                        <a:pt x="0" y="77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26"/>
                <p:cNvSpPr/>
                <p:nvPr/>
              </p:nvSpPr>
              <p:spPr>
                <a:xfrm>
                  <a:off x="7328625" y="3166052"/>
                  <a:ext cx="85680" cy="280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" h="779" extrusionOk="0">
                      <a:moveTo>
                        <a:pt x="0" y="0"/>
                      </a:moveTo>
                      <a:lnTo>
                        <a:pt x="238" y="0"/>
                      </a:lnTo>
                      <a:lnTo>
                        <a:pt x="238" y="779"/>
                      </a:lnTo>
                      <a:lnTo>
                        <a:pt x="0" y="77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26"/>
                <p:cNvSpPr/>
                <p:nvPr/>
              </p:nvSpPr>
              <p:spPr>
                <a:xfrm>
                  <a:off x="7187865" y="3189813"/>
                  <a:ext cx="124920" cy="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" h="20" extrusionOk="0">
                      <a:moveTo>
                        <a:pt x="0" y="0"/>
                      </a:moveTo>
                      <a:lnTo>
                        <a:pt x="347" y="0"/>
                      </a:lnTo>
                      <a:lnTo>
                        <a:pt x="347" y="20"/>
                      </a:lnTo>
                      <a:lnTo>
                        <a:pt x="0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26"/>
                <p:cNvSpPr/>
                <p:nvPr/>
              </p:nvSpPr>
              <p:spPr>
                <a:xfrm>
                  <a:off x="7187865" y="3213213"/>
                  <a:ext cx="124920" cy="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" h="20" extrusionOk="0">
                      <a:moveTo>
                        <a:pt x="0" y="0"/>
                      </a:moveTo>
                      <a:lnTo>
                        <a:pt x="347" y="0"/>
                      </a:lnTo>
                      <a:lnTo>
                        <a:pt x="347" y="20"/>
                      </a:lnTo>
                      <a:lnTo>
                        <a:pt x="0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03;p26"/>
                <p:cNvSpPr/>
                <p:nvPr/>
              </p:nvSpPr>
              <p:spPr>
                <a:xfrm>
                  <a:off x="7187865" y="3236973"/>
                  <a:ext cx="124920" cy="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" h="20" extrusionOk="0">
                      <a:moveTo>
                        <a:pt x="0" y="0"/>
                      </a:moveTo>
                      <a:lnTo>
                        <a:pt x="347" y="0"/>
                      </a:lnTo>
                      <a:lnTo>
                        <a:pt x="347" y="20"/>
                      </a:lnTo>
                      <a:lnTo>
                        <a:pt x="0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04;p26"/>
                <p:cNvSpPr/>
                <p:nvPr/>
              </p:nvSpPr>
              <p:spPr>
                <a:xfrm>
                  <a:off x="7187865" y="3260733"/>
                  <a:ext cx="124920" cy="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" h="20" extrusionOk="0">
                      <a:moveTo>
                        <a:pt x="0" y="0"/>
                      </a:moveTo>
                      <a:lnTo>
                        <a:pt x="347" y="0"/>
                      </a:lnTo>
                      <a:lnTo>
                        <a:pt x="347" y="20"/>
                      </a:lnTo>
                      <a:lnTo>
                        <a:pt x="0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05;p26"/>
                <p:cNvSpPr/>
                <p:nvPr/>
              </p:nvSpPr>
              <p:spPr>
                <a:xfrm>
                  <a:off x="7187865" y="3284493"/>
                  <a:ext cx="124920" cy="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" h="20" extrusionOk="0">
                      <a:moveTo>
                        <a:pt x="0" y="0"/>
                      </a:moveTo>
                      <a:lnTo>
                        <a:pt x="347" y="0"/>
                      </a:lnTo>
                      <a:lnTo>
                        <a:pt x="347" y="20"/>
                      </a:lnTo>
                      <a:lnTo>
                        <a:pt x="0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6" name="Google Shape;1306;p26"/>
                <p:cNvSpPr/>
                <p:nvPr/>
              </p:nvSpPr>
              <p:spPr>
                <a:xfrm>
                  <a:off x="7187865" y="3307893"/>
                  <a:ext cx="124920" cy="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" h="20" extrusionOk="0">
                      <a:moveTo>
                        <a:pt x="0" y="0"/>
                      </a:moveTo>
                      <a:lnTo>
                        <a:pt x="347" y="0"/>
                      </a:lnTo>
                      <a:lnTo>
                        <a:pt x="347" y="20"/>
                      </a:lnTo>
                      <a:lnTo>
                        <a:pt x="0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7" name="Google Shape;1307;p26"/>
                <p:cNvSpPr/>
                <p:nvPr/>
              </p:nvSpPr>
              <p:spPr>
                <a:xfrm>
                  <a:off x="7187865" y="3331653"/>
                  <a:ext cx="124920" cy="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" h="20" extrusionOk="0">
                      <a:moveTo>
                        <a:pt x="0" y="0"/>
                      </a:moveTo>
                      <a:lnTo>
                        <a:pt x="347" y="0"/>
                      </a:lnTo>
                      <a:lnTo>
                        <a:pt x="347" y="20"/>
                      </a:lnTo>
                      <a:lnTo>
                        <a:pt x="0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8" name="Google Shape;1308;p26"/>
                <p:cNvSpPr/>
                <p:nvPr/>
              </p:nvSpPr>
              <p:spPr>
                <a:xfrm>
                  <a:off x="7187865" y="3355413"/>
                  <a:ext cx="124920" cy="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" h="20" extrusionOk="0">
                      <a:moveTo>
                        <a:pt x="0" y="0"/>
                      </a:moveTo>
                      <a:lnTo>
                        <a:pt x="347" y="0"/>
                      </a:lnTo>
                      <a:lnTo>
                        <a:pt x="347" y="20"/>
                      </a:lnTo>
                      <a:lnTo>
                        <a:pt x="0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9" name="Google Shape;1309;p26"/>
                <p:cNvSpPr/>
                <p:nvPr/>
              </p:nvSpPr>
              <p:spPr>
                <a:xfrm>
                  <a:off x="7187865" y="3379173"/>
                  <a:ext cx="124920" cy="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" h="20" extrusionOk="0">
                      <a:moveTo>
                        <a:pt x="0" y="0"/>
                      </a:moveTo>
                      <a:lnTo>
                        <a:pt x="347" y="0"/>
                      </a:lnTo>
                      <a:lnTo>
                        <a:pt x="347" y="20"/>
                      </a:lnTo>
                      <a:lnTo>
                        <a:pt x="0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0" name="Google Shape;1310;p26"/>
                <p:cNvSpPr/>
                <p:nvPr/>
              </p:nvSpPr>
              <p:spPr>
                <a:xfrm>
                  <a:off x="7187865" y="3402573"/>
                  <a:ext cx="124920" cy="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" h="20" extrusionOk="0">
                      <a:moveTo>
                        <a:pt x="0" y="0"/>
                      </a:moveTo>
                      <a:lnTo>
                        <a:pt x="347" y="0"/>
                      </a:lnTo>
                      <a:lnTo>
                        <a:pt x="347" y="20"/>
                      </a:lnTo>
                      <a:lnTo>
                        <a:pt x="0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11" name="Google Shape;1311;p26"/>
              <p:cNvGrpSpPr/>
              <p:nvPr/>
            </p:nvGrpSpPr>
            <p:grpSpPr>
              <a:xfrm>
                <a:off x="5838379" y="3781259"/>
                <a:ext cx="132354" cy="459827"/>
                <a:chOff x="7630305" y="3209973"/>
                <a:chExt cx="69840" cy="242640"/>
              </a:xfrm>
            </p:grpSpPr>
            <p:sp>
              <p:nvSpPr>
                <p:cNvPr id="1312" name="Google Shape;1312;p26"/>
                <p:cNvSpPr/>
                <p:nvPr/>
              </p:nvSpPr>
              <p:spPr>
                <a:xfrm>
                  <a:off x="7630305" y="3209973"/>
                  <a:ext cx="69840" cy="14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400" extrusionOk="0">
                      <a:moveTo>
                        <a:pt x="179" y="196"/>
                      </a:moveTo>
                      <a:lnTo>
                        <a:pt x="97" y="0"/>
                      </a:lnTo>
                      <a:lnTo>
                        <a:pt x="14" y="196"/>
                      </a:lnTo>
                      <a:cubicBezTo>
                        <a:pt x="-9" y="250"/>
                        <a:pt x="-4" y="312"/>
                        <a:pt x="28" y="362"/>
                      </a:cubicBezTo>
                      <a:lnTo>
                        <a:pt x="28" y="362"/>
                      </a:lnTo>
                      <a:cubicBezTo>
                        <a:pt x="60" y="412"/>
                        <a:pt x="133" y="412"/>
                        <a:pt x="165" y="362"/>
                      </a:cubicBezTo>
                      <a:lnTo>
                        <a:pt x="165" y="362"/>
                      </a:lnTo>
                      <a:cubicBezTo>
                        <a:pt x="197" y="312"/>
                        <a:pt x="202" y="250"/>
                        <a:pt x="179" y="1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3" name="Google Shape;1313;p26"/>
                <p:cNvSpPr/>
                <p:nvPr/>
              </p:nvSpPr>
              <p:spPr>
                <a:xfrm>
                  <a:off x="7663785" y="3292413"/>
                  <a:ext cx="2520" cy="16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445" extrusionOk="0">
                      <a:moveTo>
                        <a:pt x="0" y="0"/>
                      </a:moveTo>
                      <a:lnTo>
                        <a:pt x="7" y="0"/>
                      </a:lnTo>
                      <a:lnTo>
                        <a:pt x="7" y="445"/>
                      </a:lnTo>
                      <a:lnTo>
                        <a:pt x="0" y="44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14" name="Google Shape;1314;p26"/>
              <p:cNvGrpSpPr/>
              <p:nvPr/>
            </p:nvGrpSpPr>
            <p:grpSpPr>
              <a:xfrm>
                <a:off x="5926388" y="3902697"/>
                <a:ext cx="111204" cy="389557"/>
                <a:chOff x="7676745" y="3274053"/>
                <a:chExt cx="58680" cy="205560"/>
              </a:xfrm>
            </p:grpSpPr>
            <p:sp>
              <p:nvSpPr>
                <p:cNvPr id="1315" name="Google Shape;1315;p26"/>
                <p:cNvSpPr/>
                <p:nvPr/>
              </p:nvSpPr>
              <p:spPr>
                <a:xfrm>
                  <a:off x="7676745" y="3274052"/>
                  <a:ext cx="58680" cy="122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339" extrusionOk="0">
                      <a:moveTo>
                        <a:pt x="151" y="166"/>
                      </a:moveTo>
                      <a:lnTo>
                        <a:pt x="81" y="0"/>
                      </a:lnTo>
                      <a:lnTo>
                        <a:pt x="11" y="166"/>
                      </a:lnTo>
                      <a:cubicBezTo>
                        <a:pt x="-8" y="212"/>
                        <a:pt x="-4" y="264"/>
                        <a:pt x="23" y="306"/>
                      </a:cubicBezTo>
                      <a:lnTo>
                        <a:pt x="23" y="306"/>
                      </a:lnTo>
                      <a:cubicBezTo>
                        <a:pt x="50" y="349"/>
                        <a:pt x="112" y="349"/>
                        <a:pt x="139" y="306"/>
                      </a:cubicBezTo>
                      <a:lnTo>
                        <a:pt x="139" y="306"/>
                      </a:lnTo>
                      <a:cubicBezTo>
                        <a:pt x="166" y="264"/>
                        <a:pt x="171" y="212"/>
                        <a:pt x="151" y="16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6" name="Google Shape;1316;p26"/>
                <p:cNvSpPr/>
                <p:nvPr/>
              </p:nvSpPr>
              <p:spPr>
                <a:xfrm>
                  <a:off x="7704825" y="3343893"/>
                  <a:ext cx="2520" cy="135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377" extrusionOk="0">
                      <a:moveTo>
                        <a:pt x="0" y="0"/>
                      </a:moveTo>
                      <a:lnTo>
                        <a:pt x="7" y="0"/>
                      </a:lnTo>
                      <a:lnTo>
                        <a:pt x="7" y="377"/>
                      </a:lnTo>
                      <a:lnTo>
                        <a:pt x="0" y="37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17" name="Google Shape;1317;p26"/>
              <p:cNvSpPr/>
              <p:nvPr/>
            </p:nvSpPr>
            <p:spPr>
              <a:xfrm>
                <a:off x="4668363" y="4206301"/>
                <a:ext cx="1996909" cy="269484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395" extrusionOk="0">
                    <a:moveTo>
                      <a:pt x="2927" y="395"/>
                    </a:moveTo>
                    <a:lnTo>
                      <a:pt x="0" y="395"/>
                    </a:lnTo>
                    <a:lnTo>
                      <a:pt x="323" y="94"/>
                    </a:lnTo>
                    <a:cubicBezTo>
                      <a:pt x="387" y="34"/>
                      <a:pt x="472" y="0"/>
                      <a:pt x="561" y="0"/>
                    </a:cubicBezTo>
                    <a:lnTo>
                      <a:pt x="1712" y="0"/>
                    </a:lnTo>
                    <a:cubicBezTo>
                      <a:pt x="1797" y="0"/>
                      <a:pt x="1879" y="31"/>
                      <a:pt x="1942" y="87"/>
                    </a:cubicBezTo>
                    <a:cubicBezTo>
                      <a:pt x="1974" y="115"/>
                      <a:pt x="2010" y="137"/>
                      <a:pt x="2049" y="151"/>
                    </a:cubicBezTo>
                    <a:cubicBezTo>
                      <a:pt x="2088" y="166"/>
                      <a:pt x="2130" y="174"/>
                      <a:pt x="2172" y="174"/>
                    </a:cubicBezTo>
                    <a:lnTo>
                      <a:pt x="2581" y="174"/>
                    </a:lnTo>
                    <a:cubicBezTo>
                      <a:pt x="2686" y="174"/>
                      <a:pt x="2786" y="221"/>
                      <a:pt x="2852" y="303"/>
                    </a:cubicBezTo>
                    <a:lnTo>
                      <a:pt x="2927" y="39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8" name="Google Shape;1318;p26"/>
              <p:cNvSpPr/>
              <p:nvPr/>
            </p:nvSpPr>
            <p:spPr>
              <a:xfrm>
                <a:off x="4839605" y="4299767"/>
                <a:ext cx="1700136" cy="176017"/>
              </a:xfrm>
              <a:custGeom>
                <a:avLst/>
                <a:gdLst/>
                <a:ahLst/>
                <a:cxnLst/>
                <a:rect l="l" t="t" r="r" b="b"/>
                <a:pathLst>
                  <a:path w="2492" h="258" extrusionOk="0">
                    <a:moveTo>
                      <a:pt x="2492" y="258"/>
                    </a:moveTo>
                    <a:lnTo>
                      <a:pt x="0" y="258"/>
                    </a:lnTo>
                    <a:cubicBezTo>
                      <a:pt x="18" y="229"/>
                      <a:pt x="35" y="200"/>
                      <a:pt x="53" y="171"/>
                    </a:cubicBezTo>
                    <a:cubicBezTo>
                      <a:pt x="106" y="86"/>
                      <a:pt x="190" y="2"/>
                      <a:pt x="290" y="12"/>
                    </a:cubicBezTo>
                    <a:cubicBezTo>
                      <a:pt x="349" y="19"/>
                      <a:pt x="401" y="58"/>
                      <a:pt x="460" y="64"/>
                    </a:cubicBezTo>
                    <a:cubicBezTo>
                      <a:pt x="542" y="73"/>
                      <a:pt x="617" y="17"/>
                      <a:pt x="699" y="9"/>
                    </a:cubicBezTo>
                    <a:cubicBezTo>
                      <a:pt x="822" y="-3"/>
                      <a:pt x="935" y="94"/>
                      <a:pt x="1059" y="86"/>
                    </a:cubicBezTo>
                    <a:cubicBezTo>
                      <a:pt x="1179" y="78"/>
                      <a:pt x="1291" y="-29"/>
                      <a:pt x="1406" y="7"/>
                    </a:cubicBezTo>
                    <a:cubicBezTo>
                      <a:pt x="1464" y="25"/>
                      <a:pt x="1505" y="76"/>
                      <a:pt x="1558" y="107"/>
                    </a:cubicBezTo>
                    <a:cubicBezTo>
                      <a:pt x="1621" y="143"/>
                      <a:pt x="1695" y="148"/>
                      <a:pt x="1767" y="152"/>
                    </a:cubicBezTo>
                    <a:cubicBezTo>
                      <a:pt x="1927" y="160"/>
                      <a:pt x="2087" y="165"/>
                      <a:pt x="2246" y="167"/>
                    </a:cubicBezTo>
                    <a:cubicBezTo>
                      <a:pt x="2302" y="167"/>
                      <a:pt x="2358" y="168"/>
                      <a:pt x="2410" y="189"/>
                    </a:cubicBezTo>
                    <a:cubicBezTo>
                      <a:pt x="2443" y="202"/>
                      <a:pt x="2474" y="227"/>
                      <a:pt x="2492" y="258"/>
                    </a:cubicBezTo>
                    <a:close/>
                  </a:path>
                </a:pathLst>
              </a:custGeom>
              <a:solidFill>
                <a:srgbClr val="7FC46C">
                  <a:alpha val="6266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319" name="Google Shape;1319;p26"/>
              <p:cNvGrpSpPr/>
              <p:nvPr/>
            </p:nvGrpSpPr>
            <p:grpSpPr>
              <a:xfrm>
                <a:off x="4776138" y="3908838"/>
                <a:ext cx="128260" cy="448911"/>
                <a:chOff x="7069785" y="3277293"/>
                <a:chExt cx="67680" cy="236880"/>
              </a:xfrm>
            </p:grpSpPr>
            <p:sp>
              <p:nvSpPr>
                <p:cNvPr id="1320" name="Google Shape;1320;p26"/>
                <p:cNvSpPr/>
                <p:nvPr/>
              </p:nvSpPr>
              <p:spPr>
                <a:xfrm>
                  <a:off x="7069785" y="3277293"/>
                  <a:ext cx="67680" cy="14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390" extrusionOk="0">
                      <a:moveTo>
                        <a:pt x="174" y="191"/>
                      </a:moveTo>
                      <a:lnTo>
                        <a:pt x="93" y="0"/>
                      </a:lnTo>
                      <a:lnTo>
                        <a:pt x="13" y="191"/>
                      </a:lnTo>
                      <a:cubicBezTo>
                        <a:pt x="-9" y="244"/>
                        <a:pt x="-4" y="305"/>
                        <a:pt x="27" y="353"/>
                      </a:cubicBezTo>
                      <a:lnTo>
                        <a:pt x="27" y="353"/>
                      </a:lnTo>
                      <a:cubicBezTo>
                        <a:pt x="58" y="402"/>
                        <a:pt x="129" y="402"/>
                        <a:pt x="160" y="353"/>
                      </a:cubicBezTo>
                      <a:lnTo>
                        <a:pt x="160" y="353"/>
                      </a:lnTo>
                      <a:cubicBezTo>
                        <a:pt x="191" y="305"/>
                        <a:pt x="196" y="244"/>
                        <a:pt x="174" y="19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1" name="Google Shape;1321;p26"/>
                <p:cNvSpPr/>
                <p:nvPr/>
              </p:nvSpPr>
              <p:spPr>
                <a:xfrm>
                  <a:off x="7102185" y="3357573"/>
                  <a:ext cx="2520" cy="15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435" extrusionOk="0">
                      <a:moveTo>
                        <a:pt x="0" y="0"/>
                      </a:moveTo>
                      <a:lnTo>
                        <a:pt x="7" y="0"/>
                      </a:lnTo>
                      <a:lnTo>
                        <a:pt x="7" y="435"/>
                      </a:lnTo>
                      <a:lnTo>
                        <a:pt x="0" y="43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22" name="Google Shape;1322;p26"/>
              <p:cNvGrpSpPr/>
              <p:nvPr/>
            </p:nvGrpSpPr>
            <p:grpSpPr>
              <a:xfrm>
                <a:off x="4668345" y="4170663"/>
                <a:ext cx="81868" cy="283810"/>
                <a:chOff x="7012905" y="3415452"/>
                <a:chExt cx="43200" cy="149760"/>
              </a:xfrm>
            </p:grpSpPr>
            <p:sp>
              <p:nvSpPr>
                <p:cNvPr id="1323" name="Google Shape;1323;p26"/>
                <p:cNvSpPr/>
                <p:nvPr/>
              </p:nvSpPr>
              <p:spPr>
                <a:xfrm>
                  <a:off x="7012905" y="3415452"/>
                  <a:ext cx="43200" cy="88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" h="246" extrusionOk="0">
                      <a:moveTo>
                        <a:pt x="110" y="121"/>
                      </a:moveTo>
                      <a:lnTo>
                        <a:pt x="59" y="0"/>
                      </a:lnTo>
                      <a:lnTo>
                        <a:pt x="8" y="121"/>
                      </a:lnTo>
                      <a:cubicBezTo>
                        <a:pt x="-6" y="154"/>
                        <a:pt x="-3" y="193"/>
                        <a:pt x="17" y="223"/>
                      </a:cubicBezTo>
                      <a:lnTo>
                        <a:pt x="17" y="223"/>
                      </a:lnTo>
                      <a:cubicBezTo>
                        <a:pt x="37" y="254"/>
                        <a:pt x="82" y="254"/>
                        <a:pt x="102" y="223"/>
                      </a:cubicBezTo>
                      <a:lnTo>
                        <a:pt x="102" y="223"/>
                      </a:lnTo>
                      <a:cubicBezTo>
                        <a:pt x="121" y="193"/>
                        <a:pt x="125" y="154"/>
                        <a:pt x="110" y="1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3550" rIns="90000" bIns="4355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4" name="Google Shape;1324;p26"/>
                <p:cNvSpPr/>
                <p:nvPr/>
              </p:nvSpPr>
              <p:spPr>
                <a:xfrm>
                  <a:off x="7033425" y="3466212"/>
                  <a:ext cx="1800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275" extrusionOk="0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275"/>
                      </a:lnTo>
                      <a:lnTo>
                        <a:pt x="0" y="2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25" name="Google Shape;1325;p26"/>
              <p:cNvGrpSpPr/>
              <p:nvPr/>
            </p:nvGrpSpPr>
            <p:grpSpPr>
              <a:xfrm>
                <a:off x="5089284" y="4086901"/>
                <a:ext cx="111887" cy="389557"/>
                <a:chOff x="7235025" y="3371253"/>
                <a:chExt cx="59040" cy="205560"/>
              </a:xfrm>
            </p:grpSpPr>
            <p:sp>
              <p:nvSpPr>
                <p:cNvPr id="1326" name="Google Shape;1326;p26"/>
                <p:cNvSpPr/>
                <p:nvPr/>
              </p:nvSpPr>
              <p:spPr>
                <a:xfrm>
                  <a:off x="7235025" y="3371252"/>
                  <a:ext cx="59040" cy="122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339" extrusionOk="0">
                      <a:moveTo>
                        <a:pt x="151" y="166"/>
                      </a:moveTo>
                      <a:lnTo>
                        <a:pt x="81" y="0"/>
                      </a:lnTo>
                      <a:lnTo>
                        <a:pt x="11" y="166"/>
                      </a:lnTo>
                      <a:cubicBezTo>
                        <a:pt x="-8" y="212"/>
                        <a:pt x="-4" y="265"/>
                        <a:pt x="23" y="307"/>
                      </a:cubicBezTo>
                      <a:lnTo>
                        <a:pt x="23" y="307"/>
                      </a:lnTo>
                      <a:cubicBezTo>
                        <a:pt x="50" y="349"/>
                        <a:pt x="112" y="349"/>
                        <a:pt x="139" y="307"/>
                      </a:cubicBezTo>
                      <a:lnTo>
                        <a:pt x="139" y="307"/>
                      </a:lnTo>
                      <a:cubicBezTo>
                        <a:pt x="166" y="265"/>
                        <a:pt x="171" y="212"/>
                        <a:pt x="151" y="16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7" name="Google Shape;1327;p26"/>
                <p:cNvSpPr/>
                <p:nvPr/>
              </p:nvSpPr>
              <p:spPr>
                <a:xfrm>
                  <a:off x="7263105" y="3441093"/>
                  <a:ext cx="2520" cy="135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377" extrusionOk="0">
                      <a:moveTo>
                        <a:pt x="0" y="0"/>
                      </a:moveTo>
                      <a:lnTo>
                        <a:pt x="7" y="0"/>
                      </a:lnTo>
                      <a:lnTo>
                        <a:pt x="7" y="377"/>
                      </a:lnTo>
                      <a:lnTo>
                        <a:pt x="0" y="37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28" name="Google Shape;1328;p26"/>
              <p:cNvGrpSpPr/>
              <p:nvPr/>
            </p:nvGrpSpPr>
            <p:grpSpPr>
              <a:xfrm>
                <a:off x="5247563" y="3949772"/>
                <a:ext cx="634479" cy="526004"/>
                <a:chOff x="7318545" y="3298893"/>
                <a:chExt cx="334800" cy="277560"/>
              </a:xfrm>
            </p:grpSpPr>
            <p:sp>
              <p:nvSpPr>
                <p:cNvPr id="1329" name="Google Shape;1329;p26"/>
                <p:cNvSpPr/>
                <p:nvPr/>
              </p:nvSpPr>
              <p:spPr>
                <a:xfrm>
                  <a:off x="7318545" y="3379893"/>
                  <a:ext cx="228600" cy="196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546" extrusionOk="0">
                      <a:moveTo>
                        <a:pt x="0" y="0"/>
                      </a:moveTo>
                      <a:lnTo>
                        <a:pt x="635" y="0"/>
                      </a:lnTo>
                      <a:lnTo>
                        <a:pt x="635" y="546"/>
                      </a:lnTo>
                      <a:lnTo>
                        <a:pt x="0" y="5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0" name="Google Shape;1330;p26"/>
                <p:cNvSpPr/>
                <p:nvPr/>
              </p:nvSpPr>
              <p:spPr>
                <a:xfrm>
                  <a:off x="7547145" y="3298893"/>
                  <a:ext cx="106200" cy="277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771" extrusionOk="0">
                      <a:moveTo>
                        <a:pt x="147" y="0"/>
                      </a:moveTo>
                      <a:lnTo>
                        <a:pt x="0" y="225"/>
                      </a:lnTo>
                      <a:lnTo>
                        <a:pt x="0" y="771"/>
                      </a:lnTo>
                      <a:lnTo>
                        <a:pt x="295" y="771"/>
                      </a:lnTo>
                      <a:lnTo>
                        <a:pt x="295" y="225"/>
                      </a:lnTo>
                      <a:lnTo>
                        <a:pt x="14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1" name="Google Shape;1331;p26"/>
                <p:cNvSpPr/>
                <p:nvPr/>
              </p:nvSpPr>
              <p:spPr>
                <a:xfrm>
                  <a:off x="7318545" y="3298893"/>
                  <a:ext cx="281520" cy="8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" h="225" extrusionOk="0">
                      <a:moveTo>
                        <a:pt x="147" y="0"/>
                      </a:moveTo>
                      <a:lnTo>
                        <a:pt x="0" y="225"/>
                      </a:lnTo>
                      <a:lnTo>
                        <a:pt x="635" y="225"/>
                      </a:lnTo>
                      <a:lnTo>
                        <a:pt x="782" y="0"/>
                      </a:lnTo>
                      <a:lnTo>
                        <a:pt x="1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36000" rIns="90000" bIns="36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2" name="Google Shape;1332;p26"/>
                <p:cNvSpPr/>
                <p:nvPr/>
              </p:nvSpPr>
              <p:spPr>
                <a:xfrm>
                  <a:off x="7357425" y="3523532"/>
                  <a:ext cx="9000" cy="1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44" extrusionOk="0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25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3" name="Google Shape;1333;p26"/>
                <p:cNvSpPr/>
                <p:nvPr/>
              </p:nvSpPr>
              <p:spPr>
                <a:xfrm>
                  <a:off x="7392705" y="3523532"/>
                  <a:ext cx="9000" cy="1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44" extrusionOk="0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25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4" name="Google Shape;1334;p26"/>
                <p:cNvSpPr/>
                <p:nvPr/>
              </p:nvSpPr>
              <p:spPr>
                <a:xfrm>
                  <a:off x="7428345" y="3523532"/>
                  <a:ext cx="9000" cy="1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44" extrusionOk="0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25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5" name="Google Shape;1335;p26"/>
                <p:cNvSpPr/>
                <p:nvPr/>
              </p:nvSpPr>
              <p:spPr>
                <a:xfrm>
                  <a:off x="7463985" y="3523532"/>
                  <a:ext cx="8640" cy="1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44" extrusionOk="0">
                      <a:moveTo>
                        <a:pt x="0" y="0"/>
                      </a:moveTo>
                      <a:lnTo>
                        <a:pt x="24" y="0"/>
                      </a:lnTo>
                      <a:lnTo>
                        <a:pt x="24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6" name="Google Shape;1336;p26"/>
                <p:cNvSpPr/>
                <p:nvPr/>
              </p:nvSpPr>
              <p:spPr>
                <a:xfrm>
                  <a:off x="7499265" y="3523532"/>
                  <a:ext cx="9000" cy="1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44" extrusionOk="0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25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7" name="Google Shape;1337;p26"/>
                <p:cNvSpPr/>
                <p:nvPr/>
              </p:nvSpPr>
              <p:spPr>
                <a:xfrm>
                  <a:off x="7357425" y="3487893"/>
                  <a:ext cx="9000" cy="1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45" extrusionOk="0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25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8" name="Google Shape;1338;p26"/>
                <p:cNvSpPr/>
                <p:nvPr/>
              </p:nvSpPr>
              <p:spPr>
                <a:xfrm>
                  <a:off x="7392705" y="3487893"/>
                  <a:ext cx="9000" cy="1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45" extrusionOk="0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25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9" name="Google Shape;1339;p26"/>
                <p:cNvSpPr/>
                <p:nvPr/>
              </p:nvSpPr>
              <p:spPr>
                <a:xfrm>
                  <a:off x="7428345" y="3487893"/>
                  <a:ext cx="9000" cy="1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45" extrusionOk="0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25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0" name="Google Shape;1340;p26"/>
                <p:cNvSpPr/>
                <p:nvPr/>
              </p:nvSpPr>
              <p:spPr>
                <a:xfrm>
                  <a:off x="7463985" y="3487893"/>
                  <a:ext cx="8640" cy="1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45" extrusionOk="0">
                      <a:moveTo>
                        <a:pt x="0" y="0"/>
                      </a:moveTo>
                      <a:lnTo>
                        <a:pt x="24" y="0"/>
                      </a:lnTo>
                      <a:lnTo>
                        <a:pt x="24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1" name="Google Shape;1341;p26"/>
                <p:cNvSpPr/>
                <p:nvPr/>
              </p:nvSpPr>
              <p:spPr>
                <a:xfrm>
                  <a:off x="7499265" y="3487893"/>
                  <a:ext cx="9000" cy="1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45" extrusionOk="0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25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2" name="Google Shape;1342;p26"/>
                <p:cNvSpPr/>
                <p:nvPr/>
              </p:nvSpPr>
              <p:spPr>
                <a:xfrm>
                  <a:off x="7357425" y="3452613"/>
                  <a:ext cx="9000" cy="1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44" extrusionOk="0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25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3" name="Google Shape;1343;p26"/>
                <p:cNvSpPr/>
                <p:nvPr/>
              </p:nvSpPr>
              <p:spPr>
                <a:xfrm>
                  <a:off x="7392705" y="3452613"/>
                  <a:ext cx="9000" cy="1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44" extrusionOk="0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25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4" name="Google Shape;1344;p26"/>
                <p:cNvSpPr/>
                <p:nvPr/>
              </p:nvSpPr>
              <p:spPr>
                <a:xfrm>
                  <a:off x="7428345" y="3452613"/>
                  <a:ext cx="9000" cy="1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44" extrusionOk="0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25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5" name="Google Shape;1345;p26"/>
                <p:cNvSpPr/>
                <p:nvPr/>
              </p:nvSpPr>
              <p:spPr>
                <a:xfrm>
                  <a:off x="7463985" y="3452613"/>
                  <a:ext cx="8640" cy="1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44" extrusionOk="0">
                      <a:moveTo>
                        <a:pt x="0" y="0"/>
                      </a:moveTo>
                      <a:lnTo>
                        <a:pt x="24" y="0"/>
                      </a:lnTo>
                      <a:lnTo>
                        <a:pt x="24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6" name="Google Shape;1346;p26"/>
                <p:cNvSpPr/>
                <p:nvPr/>
              </p:nvSpPr>
              <p:spPr>
                <a:xfrm>
                  <a:off x="7499265" y="3452613"/>
                  <a:ext cx="9000" cy="15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44" extrusionOk="0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25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7" name="Google Shape;1347;p26"/>
                <p:cNvSpPr/>
                <p:nvPr/>
              </p:nvSpPr>
              <p:spPr>
                <a:xfrm>
                  <a:off x="7357425" y="3416973"/>
                  <a:ext cx="9000" cy="1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45" extrusionOk="0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25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8" name="Google Shape;1348;p26"/>
                <p:cNvSpPr/>
                <p:nvPr/>
              </p:nvSpPr>
              <p:spPr>
                <a:xfrm>
                  <a:off x="7392705" y="3416973"/>
                  <a:ext cx="9000" cy="1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45" extrusionOk="0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25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9" name="Google Shape;1349;p26"/>
                <p:cNvSpPr/>
                <p:nvPr/>
              </p:nvSpPr>
              <p:spPr>
                <a:xfrm>
                  <a:off x="7428345" y="3416973"/>
                  <a:ext cx="9000" cy="1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45" extrusionOk="0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25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0" name="Google Shape;1350;p26"/>
                <p:cNvSpPr/>
                <p:nvPr/>
              </p:nvSpPr>
              <p:spPr>
                <a:xfrm>
                  <a:off x="7463985" y="3416973"/>
                  <a:ext cx="8640" cy="1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45" extrusionOk="0">
                      <a:moveTo>
                        <a:pt x="0" y="0"/>
                      </a:moveTo>
                      <a:lnTo>
                        <a:pt x="24" y="0"/>
                      </a:lnTo>
                      <a:lnTo>
                        <a:pt x="24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1" name="Google Shape;1351;p26"/>
                <p:cNvSpPr/>
                <p:nvPr/>
              </p:nvSpPr>
              <p:spPr>
                <a:xfrm>
                  <a:off x="7499265" y="3416973"/>
                  <a:ext cx="9000" cy="1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45" extrusionOk="0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25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2" name="Google Shape;1352;p26"/>
                <p:cNvSpPr/>
                <p:nvPr/>
              </p:nvSpPr>
              <p:spPr>
                <a:xfrm>
                  <a:off x="7576305" y="3424893"/>
                  <a:ext cx="12600" cy="35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" h="99" extrusionOk="0">
                      <a:moveTo>
                        <a:pt x="0" y="0"/>
                      </a:moveTo>
                      <a:lnTo>
                        <a:pt x="35" y="0"/>
                      </a:lnTo>
                      <a:lnTo>
                        <a:pt x="35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3" name="Google Shape;1353;p26"/>
                <p:cNvSpPr/>
                <p:nvPr/>
              </p:nvSpPr>
              <p:spPr>
                <a:xfrm>
                  <a:off x="7611585" y="3424893"/>
                  <a:ext cx="12600" cy="35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" h="99" extrusionOk="0">
                      <a:moveTo>
                        <a:pt x="0" y="0"/>
                      </a:moveTo>
                      <a:lnTo>
                        <a:pt x="35" y="0"/>
                      </a:lnTo>
                      <a:lnTo>
                        <a:pt x="35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4" name="Google Shape;1354;p26"/>
                <p:cNvSpPr/>
                <p:nvPr/>
              </p:nvSpPr>
              <p:spPr>
                <a:xfrm>
                  <a:off x="7576305" y="3495813"/>
                  <a:ext cx="12600" cy="35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" h="99" extrusionOk="0">
                      <a:moveTo>
                        <a:pt x="0" y="0"/>
                      </a:moveTo>
                      <a:lnTo>
                        <a:pt x="35" y="0"/>
                      </a:lnTo>
                      <a:lnTo>
                        <a:pt x="35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5" name="Google Shape;1355;p26"/>
                <p:cNvSpPr/>
                <p:nvPr/>
              </p:nvSpPr>
              <p:spPr>
                <a:xfrm>
                  <a:off x="7611585" y="3495813"/>
                  <a:ext cx="12600" cy="35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" h="99" extrusionOk="0">
                      <a:moveTo>
                        <a:pt x="0" y="0"/>
                      </a:moveTo>
                      <a:lnTo>
                        <a:pt x="35" y="0"/>
                      </a:lnTo>
                      <a:lnTo>
                        <a:pt x="35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356" name="Google Shape;1356;p26"/>
            <p:cNvGrpSpPr/>
            <p:nvPr/>
          </p:nvGrpSpPr>
          <p:grpSpPr>
            <a:xfrm>
              <a:off x="6809929" y="3824210"/>
              <a:ext cx="524019" cy="1319241"/>
              <a:chOff x="7987065" y="2147613"/>
              <a:chExt cx="205200" cy="516600"/>
            </a:xfrm>
          </p:grpSpPr>
          <p:sp>
            <p:nvSpPr>
              <p:cNvPr id="1357" name="Google Shape;1357;p26"/>
              <p:cNvSpPr/>
              <p:nvPr/>
            </p:nvSpPr>
            <p:spPr>
              <a:xfrm>
                <a:off x="8111625" y="2281893"/>
                <a:ext cx="21600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60" y="30"/>
                    </a:moveTo>
                    <a:cubicBezTo>
                      <a:pt x="60" y="47"/>
                      <a:pt x="47" y="60"/>
                      <a:pt x="30" y="60"/>
                    </a:cubicBezTo>
                    <a:cubicBezTo>
                      <a:pt x="13" y="60"/>
                      <a:pt x="0" y="47"/>
                      <a:pt x="0" y="30"/>
                    </a:cubicBezTo>
                    <a:cubicBezTo>
                      <a:pt x="0" y="13"/>
                      <a:pt x="13" y="0"/>
                      <a:pt x="30" y="0"/>
                    </a:cubicBezTo>
                    <a:cubicBezTo>
                      <a:pt x="47" y="0"/>
                      <a:pt x="60" y="13"/>
                      <a:pt x="60" y="3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8" name="Google Shape;1358;p26"/>
              <p:cNvSpPr/>
              <p:nvPr/>
            </p:nvSpPr>
            <p:spPr>
              <a:xfrm>
                <a:off x="8089665" y="2281893"/>
                <a:ext cx="32760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91" h="60" extrusionOk="0">
                    <a:moveTo>
                      <a:pt x="0" y="0"/>
                    </a:moveTo>
                    <a:lnTo>
                      <a:pt x="91" y="0"/>
                    </a:lnTo>
                    <a:lnTo>
                      <a:pt x="91" y="60"/>
                    </a:lnTo>
                    <a:lnTo>
                      <a:pt x="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9" name="Google Shape;1359;p26"/>
              <p:cNvSpPr/>
              <p:nvPr/>
            </p:nvSpPr>
            <p:spPr>
              <a:xfrm>
                <a:off x="8078865" y="2281893"/>
                <a:ext cx="21600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60" y="30"/>
                    </a:moveTo>
                    <a:cubicBezTo>
                      <a:pt x="60" y="47"/>
                      <a:pt x="47" y="60"/>
                      <a:pt x="30" y="60"/>
                    </a:cubicBezTo>
                    <a:cubicBezTo>
                      <a:pt x="14" y="60"/>
                      <a:pt x="0" y="47"/>
                      <a:pt x="0" y="30"/>
                    </a:cubicBezTo>
                    <a:cubicBezTo>
                      <a:pt x="0" y="13"/>
                      <a:pt x="14" y="0"/>
                      <a:pt x="30" y="0"/>
                    </a:cubicBezTo>
                    <a:cubicBezTo>
                      <a:pt x="47" y="0"/>
                      <a:pt x="60" y="13"/>
                      <a:pt x="60" y="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0" name="Google Shape;1360;p26"/>
              <p:cNvSpPr/>
              <p:nvPr/>
            </p:nvSpPr>
            <p:spPr>
              <a:xfrm>
                <a:off x="8088225" y="2301692"/>
                <a:ext cx="35640" cy="362520"/>
              </a:xfrm>
              <a:custGeom>
                <a:avLst/>
                <a:gdLst/>
                <a:ahLst/>
                <a:cxnLst/>
                <a:rect l="l" t="t" r="r" b="b"/>
                <a:pathLst>
                  <a:path w="99" h="1007" extrusionOk="0">
                    <a:moveTo>
                      <a:pt x="0" y="1007"/>
                    </a:moveTo>
                    <a:lnTo>
                      <a:pt x="99" y="1007"/>
                    </a:lnTo>
                    <a:lnTo>
                      <a:pt x="76" y="0"/>
                    </a:lnTo>
                    <a:lnTo>
                      <a:pt x="23" y="0"/>
                    </a:lnTo>
                    <a:lnTo>
                      <a:pt x="0" y="100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1" name="Google Shape;1361;p26"/>
              <p:cNvSpPr/>
              <p:nvPr/>
            </p:nvSpPr>
            <p:spPr>
              <a:xfrm>
                <a:off x="8089665" y="2147613"/>
                <a:ext cx="20160" cy="145080"/>
              </a:xfrm>
              <a:custGeom>
                <a:avLst/>
                <a:gdLst/>
                <a:ahLst/>
                <a:cxnLst/>
                <a:rect l="l" t="t" r="r" b="b"/>
                <a:pathLst>
                  <a:path w="56" h="403" extrusionOk="0">
                    <a:moveTo>
                      <a:pt x="0" y="403"/>
                    </a:moveTo>
                    <a:lnTo>
                      <a:pt x="0" y="0"/>
                    </a:lnTo>
                    <a:lnTo>
                      <a:pt x="56" y="216"/>
                    </a:lnTo>
                    <a:lnTo>
                      <a:pt x="0" y="40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p26"/>
              <p:cNvSpPr/>
              <p:nvPr/>
            </p:nvSpPr>
            <p:spPr>
              <a:xfrm>
                <a:off x="8089665" y="2292693"/>
                <a:ext cx="102600" cy="1026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85" extrusionOk="0">
                    <a:moveTo>
                      <a:pt x="0" y="0"/>
                    </a:moveTo>
                    <a:lnTo>
                      <a:pt x="285" y="285"/>
                    </a:lnTo>
                    <a:lnTo>
                      <a:pt x="93" y="1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26"/>
              <p:cNvSpPr/>
              <p:nvPr/>
            </p:nvSpPr>
            <p:spPr>
              <a:xfrm>
                <a:off x="7987065" y="2292693"/>
                <a:ext cx="102600" cy="1026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85" extrusionOk="0">
                    <a:moveTo>
                      <a:pt x="0" y="285"/>
                    </a:moveTo>
                    <a:lnTo>
                      <a:pt x="285" y="0"/>
                    </a:lnTo>
                    <a:lnTo>
                      <a:pt x="93" y="113"/>
                    </a:lnTo>
                    <a:lnTo>
                      <a:pt x="0" y="28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64" name="Google Shape;1364;p26"/>
            <p:cNvGrpSpPr/>
            <p:nvPr/>
          </p:nvGrpSpPr>
          <p:grpSpPr>
            <a:xfrm>
              <a:off x="4881885" y="4056854"/>
              <a:ext cx="132379" cy="460567"/>
              <a:chOff x="7717166" y="4282665"/>
              <a:chExt cx="51840" cy="180360"/>
            </a:xfrm>
          </p:grpSpPr>
          <p:sp>
            <p:nvSpPr>
              <p:cNvPr id="1365" name="Google Shape;1365;p26"/>
              <p:cNvSpPr/>
              <p:nvPr/>
            </p:nvSpPr>
            <p:spPr>
              <a:xfrm>
                <a:off x="7717166" y="4282665"/>
                <a:ext cx="51840" cy="106920"/>
              </a:xfrm>
              <a:custGeom>
                <a:avLst/>
                <a:gdLst/>
                <a:ahLst/>
                <a:cxnLst/>
                <a:rect l="l" t="t" r="r" b="b"/>
                <a:pathLst>
                  <a:path w="144" h="297" extrusionOk="0">
                    <a:moveTo>
                      <a:pt x="133" y="146"/>
                    </a:moveTo>
                    <a:lnTo>
                      <a:pt x="71" y="0"/>
                    </a:lnTo>
                    <a:lnTo>
                      <a:pt x="10" y="146"/>
                    </a:lnTo>
                    <a:cubicBezTo>
                      <a:pt x="-7" y="186"/>
                      <a:pt x="-3" y="232"/>
                      <a:pt x="20" y="269"/>
                    </a:cubicBezTo>
                    <a:lnTo>
                      <a:pt x="20" y="269"/>
                    </a:lnTo>
                    <a:cubicBezTo>
                      <a:pt x="44" y="306"/>
                      <a:pt x="99" y="306"/>
                      <a:pt x="122" y="269"/>
                    </a:cubicBezTo>
                    <a:lnTo>
                      <a:pt x="122" y="269"/>
                    </a:lnTo>
                    <a:cubicBezTo>
                      <a:pt x="146" y="232"/>
                      <a:pt x="150" y="186"/>
                      <a:pt x="133" y="14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6" name="Google Shape;1366;p26"/>
              <p:cNvSpPr/>
              <p:nvPr/>
            </p:nvSpPr>
            <p:spPr>
              <a:xfrm>
                <a:off x="7741646" y="4343865"/>
                <a:ext cx="2160" cy="119160"/>
              </a:xfrm>
              <a:custGeom>
                <a:avLst/>
                <a:gdLst/>
                <a:ahLst/>
                <a:cxnLst/>
                <a:rect l="l" t="t" r="r" b="b"/>
                <a:pathLst>
                  <a:path w="6" h="331" extrusionOk="0">
                    <a:moveTo>
                      <a:pt x="0" y="0"/>
                    </a:moveTo>
                    <a:lnTo>
                      <a:pt x="6" y="0"/>
                    </a:lnTo>
                    <a:lnTo>
                      <a:pt x="6" y="331"/>
                    </a:lnTo>
                    <a:lnTo>
                      <a:pt x="0" y="3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367" name="Google Shape;136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8625" y="1819600"/>
            <a:ext cx="1226749" cy="122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Google Shape;1459;p35"/>
          <p:cNvSpPr txBox="1">
            <a:spLocks noGrp="1"/>
          </p:cNvSpPr>
          <p:nvPr>
            <p:ph type="ctrTitle"/>
          </p:nvPr>
        </p:nvSpPr>
        <p:spPr>
          <a:xfrm>
            <a:off x="702146" y="82300"/>
            <a:ext cx="7739700" cy="98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Inspirations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1460" name="Google Shape;146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65050"/>
            <a:ext cx="4187000" cy="314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1" name="Google Shape;146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8725" y="1165050"/>
            <a:ext cx="4710374" cy="3140250"/>
          </a:xfrm>
          <a:prstGeom prst="rect">
            <a:avLst/>
          </a:prstGeom>
          <a:noFill/>
          <a:ln>
            <a:noFill/>
          </a:ln>
        </p:spPr>
      </p:pic>
      <p:sp>
        <p:nvSpPr>
          <p:cNvPr id="1462" name="Google Shape;1462;p35"/>
          <p:cNvSpPr txBox="1">
            <a:spLocks noGrp="1"/>
          </p:cNvSpPr>
          <p:nvPr>
            <p:ph type="subTitle" idx="1"/>
          </p:nvPr>
        </p:nvSpPr>
        <p:spPr>
          <a:xfrm>
            <a:off x="152400" y="4456225"/>
            <a:ext cx="89268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latin typeface="Inter"/>
                <a:ea typeface="Inter"/>
                <a:cs typeface="Inter"/>
                <a:sym typeface="Inter"/>
              </a:rPr>
              <a:t>Toronto Union Station Rooftop Park        The Hague Central Station Elevated Metro</a:t>
            </a:r>
            <a:endParaRPr sz="2100" b="1"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7" name="Google Shape;146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723" y="-2275"/>
            <a:ext cx="9144000" cy="5148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8" name="Google Shape;1468;p36"/>
          <p:cNvPicPr preferRelativeResize="0"/>
          <p:nvPr/>
        </p:nvPicPr>
        <p:blipFill rotWithShape="1">
          <a:blip r:embed="rId4">
            <a:alphaModFix/>
          </a:blip>
          <a:srcRect l="16688" r="9857"/>
          <a:stretch/>
        </p:blipFill>
        <p:spPr>
          <a:xfrm>
            <a:off x="-1" y="-2275"/>
            <a:ext cx="3787051" cy="5148052"/>
          </a:xfrm>
          <a:prstGeom prst="rect">
            <a:avLst/>
          </a:prstGeom>
          <a:noFill/>
          <a:ln>
            <a:noFill/>
          </a:ln>
        </p:spPr>
      </p:pic>
      <p:sp>
        <p:nvSpPr>
          <p:cNvPr id="1469" name="Google Shape;1469;p36"/>
          <p:cNvSpPr/>
          <p:nvPr/>
        </p:nvSpPr>
        <p:spPr>
          <a:xfrm>
            <a:off x="0" y="0"/>
            <a:ext cx="3786900" cy="5143500"/>
          </a:xfrm>
          <a:prstGeom prst="rect">
            <a:avLst/>
          </a:prstGeom>
          <a:solidFill>
            <a:srgbClr val="2F3774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1470" name="Google Shape;1470;p36"/>
          <p:cNvSpPr txBox="1">
            <a:spLocks noGrp="1"/>
          </p:cNvSpPr>
          <p:nvPr>
            <p:ph type="title" idx="4294967295"/>
          </p:nvPr>
        </p:nvSpPr>
        <p:spPr>
          <a:xfrm>
            <a:off x="0" y="382800"/>
            <a:ext cx="3786900" cy="9921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Reimagining the</a:t>
            </a:r>
            <a:endParaRPr sz="3200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Former Airport Area</a:t>
            </a:r>
            <a:endParaRPr sz="3200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471" name="Google Shape;1471;p36"/>
          <p:cNvSpPr txBox="1">
            <a:spLocks noGrp="1"/>
          </p:cNvSpPr>
          <p:nvPr>
            <p:ph type="subTitle" idx="4294967295"/>
          </p:nvPr>
        </p:nvSpPr>
        <p:spPr>
          <a:xfrm>
            <a:off x="107325" y="1779225"/>
            <a:ext cx="3572400" cy="31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Car-free Neighbourhood</a:t>
            </a:r>
            <a:endParaRPr sz="2000" b="1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Mukta"/>
              <a:ea typeface="Mukta"/>
              <a:cs typeface="Mukta"/>
              <a:sym typeface="Mukt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Former Malmi Airport as local heritage</a:t>
            </a:r>
            <a:endParaRPr sz="2000" b="1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"/>
              <a:buChar char="●"/>
            </a:pPr>
            <a:r>
              <a:rPr lang="en" sz="15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Protected airport buildings house services and attractions</a:t>
            </a:r>
            <a:endParaRPr sz="15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"/>
              <a:buChar char="●"/>
            </a:pPr>
            <a:r>
              <a:rPr lang="en" sz="15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Celebration of aviation history</a:t>
            </a:r>
            <a:endParaRPr sz="15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Co-creation with Tampere and future residents</a:t>
            </a:r>
            <a:endParaRPr sz="2000" b="1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6" name="Google Shape;1476;p37"/>
          <p:cNvPicPr preferRelativeResize="0"/>
          <p:nvPr/>
        </p:nvPicPr>
        <p:blipFill rotWithShape="1">
          <a:blip r:embed="rId3">
            <a:alphaModFix/>
          </a:blip>
          <a:srcRect b="23879"/>
          <a:stretch/>
        </p:blipFill>
        <p:spPr>
          <a:xfrm>
            <a:off x="1049275" y="0"/>
            <a:ext cx="7322301" cy="2354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7" name="Google Shape;1477;p37"/>
          <p:cNvPicPr preferRelativeResize="0"/>
          <p:nvPr/>
        </p:nvPicPr>
        <p:blipFill rotWithShape="1">
          <a:blip r:embed="rId4">
            <a:alphaModFix/>
          </a:blip>
          <a:srcRect l="12922" t="40295" r="12722" b="2902"/>
          <a:stretch/>
        </p:blipFill>
        <p:spPr>
          <a:xfrm>
            <a:off x="1049275" y="2903550"/>
            <a:ext cx="7322301" cy="2239951"/>
          </a:xfrm>
          <a:prstGeom prst="rect">
            <a:avLst/>
          </a:prstGeom>
          <a:noFill/>
          <a:ln>
            <a:noFill/>
          </a:ln>
        </p:spPr>
      </p:pic>
      <p:sp>
        <p:nvSpPr>
          <p:cNvPr id="1478" name="Google Shape;1478;p37"/>
          <p:cNvSpPr txBox="1">
            <a:spLocks noGrp="1"/>
          </p:cNvSpPr>
          <p:nvPr>
            <p:ph type="ctrTitle"/>
          </p:nvPr>
        </p:nvSpPr>
        <p:spPr>
          <a:xfrm>
            <a:off x="702146" y="1966275"/>
            <a:ext cx="7739700" cy="9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Fira Sans"/>
                <a:ea typeface="Fira Sans"/>
                <a:cs typeface="Fira Sans"/>
                <a:sym typeface="Fira Sans"/>
              </a:rPr>
              <a:t>Regenerative Street Design</a:t>
            </a:r>
            <a:endParaRPr sz="4400"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38"/>
          <p:cNvSpPr txBox="1">
            <a:spLocks noGrp="1"/>
          </p:cNvSpPr>
          <p:nvPr>
            <p:ph type="title" idx="4294967295"/>
          </p:nvPr>
        </p:nvSpPr>
        <p:spPr>
          <a:xfrm>
            <a:off x="2339550" y="385050"/>
            <a:ext cx="4464900" cy="99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Fira Sans"/>
                <a:ea typeface="Fira Sans"/>
                <a:cs typeface="Fira Sans"/>
                <a:sym typeface="Fira Sans"/>
              </a:rPr>
              <a:t>Reinvigorating</a:t>
            </a:r>
            <a:endParaRPr sz="32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Fira Sans"/>
                <a:ea typeface="Fira Sans"/>
                <a:cs typeface="Fira Sans"/>
                <a:sym typeface="Fira Sans"/>
              </a:rPr>
              <a:t>Existing Areas</a:t>
            </a:r>
            <a:endParaRPr sz="32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484" name="Google Shape;1484;p38"/>
          <p:cNvSpPr txBox="1">
            <a:spLocks noGrp="1"/>
          </p:cNvSpPr>
          <p:nvPr>
            <p:ph type="subTitle" idx="4294967295"/>
          </p:nvPr>
        </p:nvSpPr>
        <p:spPr>
          <a:xfrm>
            <a:off x="2758650" y="1998175"/>
            <a:ext cx="3626700" cy="293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Inter"/>
                <a:ea typeface="Inter"/>
                <a:cs typeface="Inter"/>
                <a:sym typeface="Inter"/>
              </a:rPr>
              <a:t>Active Citizenship</a:t>
            </a:r>
            <a:endParaRPr sz="2000">
              <a:latin typeface="Inter"/>
              <a:ea typeface="Inter"/>
              <a:cs typeface="Inter"/>
              <a:sym typeface="Inter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Inter"/>
              <a:buChar char="●"/>
            </a:pPr>
            <a:r>
              <a:rPr lang="en" sz="1500">
                <a:latin typeface="Inter"/>
                <a:ea typeface="Inter"/>
                <a:cs typeface="Inter"/>
                <a:sym typeface="Inter"/>
              </a:rPr>
              <a:t>Small-scale unique interventions</a:t>
            </a:r>
            <a:endParaRPr sz="1500">
              <a:latin typeface="Inter"/>
              <a:ea typeface="Inter"/>
              <a:cs typeface="Inter"/>
              <a:sym typeface="Inter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Inter"/>
              <a:buChar char="●"/>
            </a:pPr>
            <a:r>
              <a:rPr lang="en" sz="1500">
                <a:latin typeface="Inter"/>
                <a:ea typeface="Inter"/>
                <a:cs typeface="Inter"/>
                <a:sym typeface="Inter"/>
              </a:rPr>
              <a:t>Funding from Municipal Budget</a:t>
            </a:r>
            <a:endParaRPr sz="1500"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Inter"/>
                <a:ea typeface="Inter"/>
                <a:cs typeface="Inter"/>
                <a:sym typeface="Inter"/>
              </a:rPr>
              <a:t>Marketplace for Street Vendors</a:t>
            </a:r>
            <a:endParaRPr sz="1500"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Inter"/>
                <a:ea typeface="Inter"/>
                <a:cs typeface="Inter"/>
                <a:sym typeface="Inter"/>
              </a:rPr>
              <a:t>Co-creation with Tampere</a:t>
            </a:r>
            <a:endParaRPr sz="2000"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485" name="Google Shape;148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5525" y="2433025"/>
            <a:ext cx="2678475" cy="276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6" name="Google Shape;1486;p38"/>
          <p:cNvPicPr preferRelativeResize="0"/>
          <p:nvPr/>
        </p:nvPicPr>
        <p:blipFill rotWithShape="1">
          <a:blip r:embed="rId4">
            <a:alphaModFix/>
          </a:blip>
          <a:srcRect l="12675" r="9895"/>
          <a:stretch/>
        </p:blipFill>
        <p:spPr>
          <a:xfrm>
            <a:off x="6465525" y="0"/>
            <a:ext cx="2678477" cy="243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7" name="Google Shape;1487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360996"/>
            <a:ext cx="2678476" cy="1782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8" name="Google Shape;1488;p38"/>
          <p:cNvPicPr preferRelativeResize="0"/>
          <p:nvPr/>
        </p:nvPicPr>
        <p:blipFill rotWithShape="1">
          <a:blip r:embed="rId6">
            <a:alphaModFix/>
          </a:blip>
          <a:srcRect t="6367"/>
          <a:stretch/>
        </p:blipFill>
        <p:spPr>
          <a:xfrm>
            <a:off x="0" y="0"/>
            <a:ext cx="2678477" cy="3360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3" name="Google Shape;1493;p39"/>
          <p:cNvPicPr preferRelativeResize="0"/>
          <p:nvPr/>
        </p:nvPicPr>
        <p:blipFill rotWithShape="1">
          <a:blip r:embed="rId3">
            <a:alphaModFix amt="85000"/>
          </a:blip>
          <a:srcRect r="6924" b="3260"/>
          <a:stretch/>
        </p:blipFill>
        <p:spPr>
          <a:xfrm>
            <a:off x="2391150" y="295950"/>
            <a:ext cx="6624901" cy="45516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494" name="Google Shape;1494;p39"/>
          <p:cNvCxnSpPr/>
          <p:nvPr/>
        </p:nvCxnSpPr>
        <p:spPr>
          <a:xfrm>
            <a:off x="6863900" y="2735100"/>
            <a:ext cx="1468200" cy="224700"/>
          </a:xfrm>
          <a:prstGeom prst="straightConnector1">
            <a:avLst/>
          </a:prstGeom>
          <a:noFill/>
          <a:ln w="38100" cap="flat" cmpd="sng">
            <a:solidFill>
              <a:srgbClr val="92555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95" name="Google Shape;1495;p39"/>
          <p:cNvCxnSpPr/>
          <p:nvPr/>
        </p:nvCxnSpPr>
        <p:spPr>
          <a:xfrm rot="10800000">
            <a:off x="5379800" y="2355300"/>
            <a:ext cx="1484100" cy="379800"/>
          </a:xfrm>
          <a:prstGeom prst="straightConnector1">
            <a:avLst/>
          </a:prstGeom>
          <a:noFill/>
          <a:ln w="38100" cap="flat" cmpd="sng">
            <a:solidFill>
              <a:srgbClr val="CFE2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96" name="Google Shape;1496;p39"/>
          <p:cNvCxnSpPr/>
          <p:nvPr/>
        </p:nvCxnSpPr>
        <p:spPr>
          <a:xfrm rot="10800000" flipH="1">
            <a:off x="7167123" y="2116289"/>
            <a:ext cx="150000" cy="46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97" name="Google Shape;1497;p39"/>
          <p:cNvCxnSpPr/>
          <p:nvPr/>
        </p:nvCxnSpPr>
        <p:spPr>
          <a:xfrm>
            <a:off x="7058698" y="1416854"/>
            <a:ext cx="347400" cy="46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98" name="Google Shape;1498;p39"/>
          <p:cNvCxnSpPr/>
          <p:nvPr/>
        </p:nvCxnSpPr>
        <p:spPr>
          <a:xfrm flipH="1">
            <a:off x="7262889" y="1463047"/>
            <a:ext cx="141900" cy="115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99" name="Google Shape;1499;p39"/>
          <p:cNvCxnSpPr/>
          <p:nvPr/>
        </p:nvCxnSpPr>
        <p:spPr>
          <a:xfrm flipH="1">
            <a:off x="6834204" y="1414686"/>
            <a:ext cx="222900" cy="1816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00" name="Google Shape;1500;p39"/>
          <p:cNvCxnSpPr/>
          <p:nvPr/>
        </p:nvCxnSpPr>
        <p:spPr>
          <a:xfrm>
            <a:off x="6543805" y="2149547"/>
            <a:ext cx="423900" cy="28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01" name="Google Shape;1501;p39"/>
          <p:cNvCxnSpPr/>
          <p:nvPr/>
        </p:nvCxnSpPr>
        <p:spPr>
          <a:xfrm rot="10800000" flipH="1">
            <a:off x="6969157" y="2156855"/>
            <a:ext cx="195300" cy="207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02" name="Google Shape;1502;p39"/>
          <p:cNvCxnSpPr/>
          <p:nvPr/>
        </p:nvCxnSpPr>
        <p:spPr>
          <a:xfrm>
            <a:off x="6964954" y="2178219"/>
            <a:ext cx="439500" cy="628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03" name="Google Shape;1503;p39"/>
          <p:cNvCxnSpPr/>
          <p:nvPr/>
        </p:nvCxnSpPr>
        <p:spPr>
          <a:xfrm>
            <a:off x="6834478" y="3231121"/>
            <a:ext cx="757200" cy="18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04" name="Google Shape;1504;p39"/>
          <p:cNvCxnSpPr/>
          <p:nvPr/>
        </p:nvCxnSpPr>
        <p:spPr>
          <a:xfrm>
            <a:off x="6868900" y="2881378"/>
            <a:ext cx="780600" cy="238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05" name="Google Shape;1505;p39"/>
          <p:cNvSpPr/>
          <p:nvPr/>
        </p:nvSpPr>
        <p:spPr>
          <a:xfrm>
            <a:off x="6973042" y="1423491"/>
            <a:ext cx="279298" cy="745086"/>
          </a:xfrm>
          <a:custGeom>
            <a:avLst/>
            <a:gdLst/>
            <a:ahLst/>
            <a:cxnLst/>
            <a:rect l="l" t="t" r="r" b="b"/>
            <a:pathLst>
              <a:path w="14021" h="33680" extrusionOk="0">
                <a:moveTo>
                  <a:pt x="4572" y="0"/>
                </a:moveTo>
                <a:lnTo>
                  <a:pt x="14021" y="1219"/>
                </a:lnTo>
                <a:lnTo>
                  <a:pt x="9296" y="32689"/>
                </a:lnTo>
                <a:lnTo>
                  <a:pt x="0" y="33680"/>
                </a:lnTo>
                <a:close/>
              </a:path>
            </a:pathLst>
          </a:custGeom>
          <a:solidFill>
            <a:srgbClr val="ABBCE3"/>
          </a:solidFill>
          <a:ln>
            <a:noFill/>
          </a:ln>
        </p:spPr>
      </p:sp>
      <p:sp>
        <p:nvSpPr>
          <p:cNvPr id="1506" name="Google Shape;1506;p39"/>
          <p:cNvSpPr/>
          <p:nvPr/>
        </p:nvSpPr>
        <p:spPr>
          <a:xfrm>
            <a:off x="7180170" y="1452118"/>
            <a:ext cx="218961" cy="698429"/>
          </a:xfrm>
          <a:custGeom>
            <a:avLst/>
            <a:gdLst/>
            <a:ahLst/>
            <a:cxnLst/>
            <a:rect l="l" t="t" r="r" b="b"/>
            <a:pathLst>
              <a:path w="10992" h="31571" extrusionOk="0">
                <a:moveTo>
                  <a:pt x="4793" y="0"/>
                </a:moveTo>
                <a:lnTo>
                  <a:pt x="10992" y="744"/>
                </a:lnTo>
                <a:lnTo>
                  <a:pt x="7107" y="29670"/>
                </a:lnTo>
                <a:lnTo>
                  <a:pt x="0" y="31571"/>
                </a:lnTo>
                <a:close/>
              </a:path>
            </a:pathLst>
          </a:custGeom>
          <a:solidFill>
            <a:srgbClr val="ABBCE3"/>
          </a:solidFill>
          <a:ln>
            <a:noFill/>
          </a:ln>
        </p:spPr>
      </p:sp>
      <p:sp>
        <p:nvSpPr>
          <p:cNvPr id="1507" name="Google Shape;1507;p39"/>
          <p:cNvSpPr/>
          <p:nvPr/>
        </p:nvSpPr>
        <p:spPr>
          <a:xfrm>
            <a:off x="6907226" y="2193351"/>
            <a:ext cx="216371" cy="554124"/>
          </a:xfrm>
          <a:custGeom>
            <a:avLst/>
            <a:gdLst/>
            <a:ahLst/>
            <a:cxnLst/>
            <a:rect l="l" t="t" r="r" b="b"/>
            <a:pathLst>
              <a:path w="10862" h="25048" extrusionOk="0">
                <a:moveTo>
                  <a:pt x="2999" y="0"/>
                </a:moveTo>
                <a:lnTo>
                  <a:pt x="10862" y="10214"/>
                </a:lnTo>
                <a:lnTo>
                  <a:pt x="8673" y="25048"/>
                </a:lnTo>
                <a:lnTo>
                  <a:pt x="0" y="23914"/>
                </a:lnTo>
                <a:close/>
              </a:path>
            </a:pathLst>
          </a:custGeom>
          <a:solidFill>
            <a:srgbClr val="ABBCE3"/>
          </a:solidFill>
          <a:ln>
            <a:noFill/>
          </a:ln>
        </p:spPr>
      </p:sp>
      <p:cxnSp>
        <p:nvCxnSpPr>
          <p:cNvPr id="1508" name="Google Shape;1508;p39"/>
          <p:cNvCxnSpPr/>
          <p:nvPr/>
        </p:nvCxnSpPr>
        <p:spPr>
          <a:xfrm rot="10800000" flipH="1">
            <a:off x="7234891" y="2834109"/>
            <a:ext cx="164400" cy="159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09" name="Google Shape;1509;p39"/>
          <p:cNvSpPr/>
          <p:nvPr/>
        </p:nvSpPr>
        <p:spPr>
          <a:xfrm>
            <a:off x="7103219" y="2442987"/>
            <a:ext cx="292605" cy="355420"/>
          </a:xfrm>
          <a:custGeom>
            <a:avLst/>
            <a:gdLst/>
            <a:ahLst/>
            <a:cxnLst/>
            <a:rect l="l" t="t" r="r" b="b"/>
            <a:pathLst>
              <a:path w="14689" h="16066" extrusionOk="0">
                <a:moveTo>
                  <a:pt x="2019" y="0"/>
                </a:moveTo>
                <a:lnTo>
                  <a:pt x="0" y="13955"/>
                </a:lnTo>
                <a:lnTo>
                  <a:pt x="14689" y="16066"/>
                </a:lnTo>
                <a:close/>
              </a:path>
            </a:pathLst>
          </a:custGeom>
          <a:solidFill>
            <a:srgbClr val="ABBCE3"/>
          </a:solidFill>
          <a:ln>
            <a:noFill/>
          </a:ln>
        </p:spPr>
      </p:sp>
      <p:sp>
        <p:nvSpPr>
          <p:cNvPr id="1510" name="Google Shape;1510;p39"/>
          <p:cNvSpPr/>
          <p:nvPr/>
        </p:nvSpPr>
        <p:spPr>
          <a:xfrm>
            <a:off x="7150768" y="2126141"/>
            <a:ext cx="166412" cy="463068"/>
          </a:xfrm>
          <a:custGeom>
            <a:avLst/>
            <a:gdLst/>
            <a:ahLst/>
            <a:cxnLst/>
            <a:rect l="l" t="t" r="r" b="b"/>
            <a:pathLst>
              <a:path w="8354" h="20932" extrusionOk="0">
                <a:moveTo>
                  <a:pt x="1560" y="1745"/>
                </a:moveTo>
                <a:lnTo>
                  <a:pt x="8354" y="0"/>
                </a:lnTo>
                <a:lnTo>
                  <a:pt x="5600" y="20932"/>
                </a:lnTo>
                <a:lnTo>
                  <a:pt x="0" y="13588"/>
                </a:lnTo>
                <a:close/>
              </a:path>
            </a:pathLst>
          </a:custGeom>
          <a:solidFill>
            <a:srgbClr val="84A265"/>
          </a:solidFill>
          <a:ln>
            <a:noFill/>
          </a:ln>
        </p:spPr>
      </p:sp>
      <p:sp>
        <p:nvSpPr>
          <p:cNvPr id="1511" name="Google Shape;1511;p39"/>
          <p:cNvSpPr/>
          <p:nvPr/>
        </p:nvSpPr>
        <p:spPr>
          <a:xfrm>
            <a:off x="6883979" y="2757732"/>
            <a:ext cx="184258" cy="175514"/>
          </a:xfrm>
          <a:custGeom>
            <a:avLst/>
            <a:gdLst/>
            <a:ahLst/>
            <a:cxnLst/>
            <a:rect l="l" t="t" r="r" b="b"/>
            <a:pathLst>
              <a:path w="9050" h="7598" extrusionOk="0">
                <a:moveTo>
                  <a:pt x="782" y="0"/>
                </a:moveTo>
                <a:lnTo>
                  <a:pt x="9050" y="1452"/>
                </a:lnTo>
                <a:lnTo>
                  <a:pt x="8268" y="7598"/>
                </a:lnTo>
                <a:lnTo>
                  <a:pt x="0" y="5251"/>
                </a:lnTo>
                <a:close/>
              </a:path>
            </a:pathLst>
          </a:custGeom>
          <a:solidFill>
            <a:srgbClr val="ABBCE3"/>
          </a:solidFill>
          <a:ln>
            <a:noFill/>
          </a:ln>
        </p:spPr>
      </p:sp>
      <p:sp>
        <p:nvSpPr>
          <p:cNvPr id="1512" name="Google Shape;1512;p39"/>
          <p:cNvSpPr/>
          <p:nvPr/>
        </p:nvSpPr>
        <p:spPr>
          <a:xfrm>
            <a:off x="6845673" y="2898612"/>
            <a:ext cx="206989" cy="368295"/>
          </a:xfrm>
          <a:custGeom>
            <a:avLst/>
            <a:gdLst/>
            <a:ahLst/>
            <a:cxnLst/>
            <a:rect l="l" t="t" r="r" b="b"/>
            <a:pathLst>
              <a:path w="10391" h="16648" extrusionOk="0">
                <a:moveTo>
                  <a:pt x="2123" y="0"/>
                </a:moveTo>
                <a:lnTo>
                  <a:pt x="0" y="14637"/>
                </a:lnTo>
                <a:lnTo>
                  <a:pt x="8268" y="16648"/>
                </a:lnTo>
                <a:lnTo>
                  <a:pt x="10391" y="2347"/>
                </a:lnTo>
                <a:close/>
              </a:path>
            </a:pathLst>
          </a:custGeom>
          <a:solidFill>
            <a:srgbClr val="ABBCE3"/>
          </a:solidFill>
          <a:ln>
            <a:noFill/>
          </a:ln>
        </p:spPr>
      </p:sp>
      <p:cxnSp>
        <p:nvCxnSpPr>
          <p:cNvPr id="1513" name="Google Shape;1513;p39"/>
          <p:cNvCxnSpPr/>
          <p:nvPr/>
        </p:nvCxnSpPr>
        <p:spPr>
          <a:xfrm>
            <a:off x="7024276" y="1651270"/>
            <a:ext cx="345000" cy="112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14" name="Google Shape;1514;p39"/>
          <p:cNvCxnSpPr/>
          <p:nvPr/>
        </p:nvCxnSpPr>
        <p:spPr>
          <a:xfrm>
            <a:off x="7000930" y="1884048"/>
            <a:ext cx="340200" cy="106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15" name="Google Shape;1515;p39"/>
          <p:cNvSpPr/>
          <p:nvPr/>
        </p:nvSpPr>
        <p:spPr>
          <a:xfrm>
            <a:off x="7005711" y="1665296"/>
            <a:ext cx="206989" cy="272090"/>
          </a:xfrm>
          <a:custGeom>
            <a:avLst/>
            <a:gdLst/>
            <a:ahLst/>
            <a:cxnLst/>
            <a:rect l="l" t="t" r="r" b="b"/>
            <a:pathLst>
              <a:path w="10378" h="12226" extrusionOk="0">
                <a:moveTo>
                  <a:pt x="1421" y="0"/>
                </a:moveTo>
                <a:lnTo>
                  <a:pt x="10378" y="2701"/>
                </a:lnTo>
                <a:lnTo>
                  <a:pt x="8956" y="12226"/>
                </a:lnTo>
                <a:lnTo>
                  <a:pt x="0" y="9525"/>
                </a:lnTo>
                <a:close/>
              </a:path>
            </a:pathLst>
          </a:custGeom>
          <a:solidFill>
            <a:srgbClr val="84A265"/>
          </a:solidFill>
          <a:ln>
            <a:noFill/>
          </a:ln>
        </p:spPr>
      </p:sp>
      <p:cxnSp>
        <p:nvCxnSpPr>
          <p:cNvPr id="1516" name="Google Shape;1516;p39"/>
          <p:cNvCxnSpPr/>
          <p:nvPr/>
        </p:nvCxnSpPr>
        <p:spPr>
          <a:xfrm flipH="1">
            <a:off x="7024085" y="1442981"/>
            <a:ext cx="242100" cy="1829400"/>
          </a:xfrm>
          <a:prstGeom prst="straightConnector1">
            <a:avLst/>
          </a:prstGeom>
          <a:noFill/>
          <a:ln w="38100" cap="flat" cmpd="sng">
            <a:solidFill>
              <a:srgbClr val="92555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17" name="Google Shape;1517;p39"/>
          <p:cNvSpPr/>
          <p:nvPr/>
        </p:nvSpPr>
        <p:spPr>
          <a:xfrm>
            <a:off x="7216425" y="1728789"/>
            <a:ext cx="146810" cy="256333"/>
          </a:xfrm>
          <a:custGeom>
            <a:avLst/>
            <a:gdLst/>
            <a:ahLst/>
            <a:cxnLst/>
            <a:rect l="l" t="t" r="r" b="b"/>
            <a:pathLst>
              <a:path w="7370" h="11587" extrusionOk="0">
                <a:moveTo>
                  <a:pt x="1467" y="0"/>
                </a:moveTo>
                <a:lnTo>
                  <a:pt x="7370" y="1760"/>
                </a:lnTo>
                <a:lnTo>
                  <a:pt x="6014" y="11587"/>
                </a:lnTo>
                <a:lnTo>
                  <a:pt x="0" y="9791"/>
                </a:lnTo>
                <a:close/>
              </a:path>
            </a:pathLst>
          </a:custGeom>
          <a:solidFill>
            <a:srgbClr val="84A265"/>
          </a:solidFill>
          <a:ln>
            <a:noFill/>
          </a:ln>
        </p:spPr>
      </p:sp>
      <p:sp>
        <p:nvSpPr>
          <p:cNvPr id="1518" name="Google Shape;1518;p39"/>
          <p:cNvSpPr/>
          <p:nvPr/>
        </p:nvSpPr>
        <p:spPr>
          <a:xfrm>
            <a:off x="7086706" y="2796071"/>
            <a:ext cx="305274" cy="189192"/>
          </a:xfrm>
          <a:custGeom>
            <a:avLst/>
            <a:gdLst/>
            <a:ahLst/>
            <a:cxnLst/>
            <a:rect l="l" t="t" r="r" b="b"/>
            <a:pathLst>
              <a:path w="15325" h="8552" extrusionOk="0">
                <a:moveTo>
                  <a:pt x="1186" y="0"/>
                </a:moveTo>
                <a:lnTo>
                  <a:pt x="15325" y="1778"/>
                </a:lnTo>
                <a:lnTo>
                  <a:pt x="7451" y="8552"/>
                </a:lnTo>
                <a:lnTo>
                  <a:pt x="0" y="6520"/>
                </a:lnTo>
                <a:close/>
              </a:path>
            </a:pathLst>
          </a:custGeom>
          <a:solidFill>
            <a:srgbClr val="ABBCE3"/>
          </a:solidFill>
          <a:ln>
            <a:noFill/>
          </a:ln>
        </p:spPr>
      </p:sp>
      <p:cxnSp>
        <p:nvCxnSpPr>
          <p:cNvPr id="1519" name="Google Shape;1519;p39"/>
          <p:cNvCxnSpPr/>
          <p:nvPr/>
        </p:nvCxnSpPr>
        <p:spPr>
          <a:xfrm>
            <a:off x="7307001" y="2293856"/>
            <a:ext cx="420600" cy="5559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20" name="Google Shape;1520;p39"/>
          <p:cNvCxnSpPr/>
          <p:nvPr/>
        </p:nvCxnSpPr>
        <p:spPr>
          <a:xfrm rot="10800000" flipH="1">
            <a:off x="7332838" y="2550715"/>
            <a:ext cx="171300" cy="1389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21" name="Google Shape;1521;p39"/>
          <p:cNvCxnSpPr/>
          <p:nvPr/>
        </p:nvCxnSpPr>
        <p:spPr>
          <a:xfrm rot="10800000" flipH="1">
            <a:off x="7655801" y="3003164"/>
            <a:ext cx="102900" cy="116700"/>
          </a:xfrm>
          <a:prstGeom prst="straightConnector1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22" name="Google Shape;1522;p39"/>
          <p:cNvCxnSpPr/>
          <p:nvPr/>
        </p:nvCxnSpPr>
        <p:spPr>
          <a:xfrm rot="10800000" flipH="1">
            <a:off x="7760979" y="2934035"/>
            <a:ext cx="241200" cy="75900"/>
          </a:xfrm>
          <a:prstGeom prst="straightConnector1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23" name="Google Shape;1523;p39"/>
          <p:cNvCxnSpPr/>
          <p:nvPr/>
        </p:nvCxnSpPr>
        <p:spPr>
          <a:xfrm>
            <a:off x="7410386" y="2840428"/>
            <a:ext cx="351000" cy="170100"/>
          </a:xfrm>
          <a:prstGeom prst="straightConnector1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24" name="Google Shape;1524;p39"/>
          <p:cNvCxnSpPr/>
          <p:nvPr/>
        </p:nvCxnSpPr>
        <p:spPr>
          <a:xfrm flipH="1">
            <a:off x="7589306" y="3119864"/>
            <a:ext cx="60300" cy="2937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25" name="Google Shape;1525;p39"/>
          <p:cNvSpPr/>
          <p:nvPr/>
        </p:nvSpPr>
        <p:spPr>
          <a:xfrm>
            <a:off x="7050451" y="2958101"/>
            <a:ext cx="591983" cy="446720"/>
          </a:xfrm>
          <a:custGeom>
            <a:avLst/>
            <a:gdLst/>
            <a:ahLst/>
            <a:cxnLst/>
            <a:rect l="l" t="t" r="r" b="b"/>
            <a:pathLst>
              <a:path w="29718" h="20193" extrusionOk="0">
                <a:moveTo>
                  <a:pt x="1905" y="0"/>
                </a:moveTo>
                <a:lnTo>
                  <a:pt x="29718" y="7747"/>
                </a:lnTo>
                <a:lnTo>
                  <a:pt x="26797" y="20193"/>
                </a:lnTo>
                <a:lnTo>
                  <a:pt x="0" y="14224"/>
                </a:lnTo>
                <a:close/>
              </a:path>
            </a:pathLst>
          </a:custGeom>
          <a:solidFill>
            <a:srgbClr val="ECC25D">
              <a:alpha val="60000"/>
            </a:srgbClr>
          </a:solidFill>
          <a:ln>
            <a:noFill/>
          </a:ln>
        </p:spPr>
      </p:sp>
      <p:sp>
        <p:nvSpPr>
          <p:cNvPr id="1526" name="Google Shape;1526;p39"/>
          <p:cNvSpPr/>
          <p:nvPr/>
        </p:nvSpPr>
        <p:spPr>
          <a:xfrm>
            <a:off x="7250388" y="2845096"/>
            <a:ext cx="492940" cy="266089"/>
          </a:xfrm>
          <a:custGeom>
            <a:avLst/>
            <a:gdLst/>
            <a:ahLst/>
            <a:cxnLst/>
            <a:rect l="l" t="t" r="r" b="b"/>
            <a:pathLst>
              <a:path w="24746" h="12028" extrusionOk="0">
                <a:moveTo>
                  <a:pt x="7577" y="0"/>
                </a:moveTo>
                <a:lnTo>
                  <a:pt x="24746" y="7471"/>
                </a:lnTo>
                <a:lnTo>
                  <a:pt x="20348" y="12028"/>
                </a:lnTo>
                <a:lnTo>
                  <a:pt x="0" y="6623"/>
                </a:lnTo>
                <a:close/>
              </a:path>
            </a:pathLst>
          </a:custGeom>
          <a:solidFill>
            <a:srgbClr val="ABBCE3"/>
          </a:solidFill>
          <a:ln>
            <a:noFill/>
          </a:ln>
        </p:spPr>
      </p:sp>
      <p:sp>
        <p:nvSpPr>
          <p:cNvPr id="1527" name="Google Shape;1527;p39"/>
          <p:cNvSpPr/>
          <p:nvPr/>
        </p:nvSpPr>
        <p:spPr>
          <a:xfrm>
            <a:off x="7339053" y="2562562"/>
            <a:ext cx="374735" cy="283699"/>
          </a:xfrm>
          <a:custGeom>
            <a:avLst/>
            <a:gdLst/>
            <a:ahLst/>
            <a:cxnLst/>
            <a:rect l="l" t="t" r="r" b="b"/>
            <a:pathLst>
              <a:path w="18812" h="12824" extrusionOk="0">
                <a:moveTo>
                  <a:pt x="0" y="5935"/>
                </a:moveTo>
                <a:lnTo>
                  <a:pt x="8161" y="0"/>
                </a:lnTo>
                <a:lnTo>
                  <a:pt x="18812" y="12824"/>
                </a:lnTo>
                <a:lnTo>
                  <a:pt x="3656" y="10651"/>
                </a:lnTo>
                <a:close/>
              </a:path>
            </a:pathLst>
          </a:custGeom>
          <a:solidFill>
            <a:srgbClr val="ABBCE3"/>
          </a:solidFill>
          <a:ln>
            <a:noFill/>
          </a:ln>
        </p:spPr>
      </p:sp>
      <p:sp>
        <p:nvSpPr>
          <p:cNvPr id="1528" name="Google Shape;1528;p39"/>
          <p:cNvSpPr/>
          <p:nvPr/>
        </p:nvSpPr>
        <p:spPr>
          <a:xfrm>
            <a:off x="7422438" y="2840406"/>
            <a:ext cx="575290" cy="161760"/>
          </a:xfrm>
          <a:custGeom>
            <a:avLst/>
            <a:gdLst/>
            <a:ahLst/>
            <a:cxnLst/>
            <a:rect l="l" t="t" r="r" b="b"/>
            <a:pathLst>
              <a:path w="28880" h="7312" extrusionOk="0">
                <a:moveTo>
                  <a:pt x="0" y="0"/>
                </a:moveTo>
                <a:lnTo>
                  <a:pt x="17063" y="7312"/>
                </a:lnTo>
                <a:lnTo>
                  <a:pt x="28880" y="3921"/>
                </a:lnTo>
                <a:close/>
              </a:path>
            </a:pathLst>
          </a:custGeom>
          <a:solidFill>
            <a:srgbClr val="ABBCE3"/>
          </a:solidFill>
          <a:ln>
            <a:noFill/>
          </a:ln>
        </p:spPr>
      </p:sp>
      <p:sp>
        <p:nvSpPr>
          <p:cNvPr id="1529" name="Google Shape;1529;p39"/>
          <p:cNvSpPr/>
          <p:nvPr/>
        </p:nvSpPr>
        <p:spPr>
          <a:xfrm>
            <a:off x="7273615" y="2306997"/>
            <a:ext cx="217447" cy="376304"/>
          </a:xfrm>
          <a:custGeom>
            <a:avLst/>
            <a:gdLst/>
            <a:ahLst/>
            <a:cxnLst/>
            <a:rect l="l" t="t" r="r" b="b"/>
            <a:pathLst>
              <a:path w="10916" h="17010" extrusionOk="0">
                <a:moveTo>
                  <a:pt x="1748" y="0"/>
                </a:moveTo>
                <a:lnTo>
                  <a:pt x="10916" y="10916"/>
                </a:lnTo>
                <a:lnTo>
                  <a:pt x="2861" y="17010"/>
                </a:lnTo>
                <a:lnTo>
                  <a:pt x="0" y="13513"/>
                </a:lnTo>
                <a:close/>
              </a:path>
            </a:pathLst>
          </a:custGeom>
          <a:solidFill>
            <a:srgbClr val="ABBCE3"/>
          </a:solidFill>
          <a:ln>
            <a:noFill/>
          </a:ln>
        </p:spPr>
      </p:sp>
      <p:sp>
        <p:nvSpPr>
          <p:cNvPr id="1530" name="Google Shape;1530;p39"/>
          <p:cNvSpPr/>
          <p:nvPr/>
        </p:nvSpPr>
        <p:spPr>
          <a:xfrm>
            <a:off x="6978978" y="2166250"/>
            <a:ext cx="172248" cy="223769"/>
          </a:xfrm>
          <a:custGeom>
            <a:avLst/>
            <a:gdLst/>
            <a:ahLst/>
            <a:cxnLst/>
            <a:rect l="l" t="t" r="r" b="b"/>
            <a:pathLst>
              <a:path w="8647" h="10115" extrusionOk="0">
                <a:moveTo>
                  <a:pt x="0" y="786"/>
                </a:moveTo>
                <a:lnTo>
                  <a:pt x="7179" y="10115"/>
                </a:lnTo>
                <a:lnTo>
                  <a:pt x="8647" y="0"/>
                </a:lnTo>
                <a:close/>
              </a:path>
            </a:pathLst>
          </a:custGeom>
          <a:solidFill>
            <a:srgbClr val="84A265"/>
          </a:solidFill>
          <a:ln>
            <a:noFill/>
          </a:ln>
        </p:spPr>
      </p:sp>
      <p:sp>
        <p:nvSpPr>
          <p:cNvPr id="1531" name="Google Shape;1531;p39"/>
          <p:cNvSpPr/>
          <p:nvPr/>
        </p:nvSpPr>
        <p:spPr>
          <a:xfrm>
            <a:off x="4728911" y="2442987"/>
            <a:ext cx="591600" cy="668100"/>
          </a:xfrm>
          <a:prstGeom prst="ellipse">
            <a:avLst/>
          </a:prstGeom>
          <a:solidFill>
            <a:srgbClr val="ECC25D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39"/>
          <p:cNvSpPr/>
          <p:nvPr/>
        </p:nvSpPr>
        <p:spPr>
          <a:xfrm>
            <a:off x="3997108" y="1990239"/>
            <a:ext cx="420600" cy="446700"/>
          </a:xfrm>
          <a:prstGeom prst="ellipse">
            <a:avLst/>
          </a:prstGeom>
          <a:solidFill>
            <a:srgbClr val="ECC25D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39"/>
          <p:cNvSpPr/>
          <p:nvPr/>
        </p:nvSpPr>
        <p:spPr>
          <a:xfrm>
            <a:off x="7033400" y="2008723"/>
            <a:ext cx="164400" cy="189600"/>
          </a:xfrm>
          <a:prstGeom prst="ellipse">
            <a:avLst/>
          </a:prstGeom>
          <a:solidFill>
            <a:srgbClr val="9900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39"/>
          <p:cNvSpPr/>
          <p:nvPr/>
        </p:nvSpPr>
        <p:spPr>
          <a:xfrm>
            <a:off x="5262959" y="1415049"/>
            <a:ext cx="164400" cy="189600"/>
          </a:xfrm>
          <a:prstGeom prst="ellipse">
            <a:avLst/>
          </a:prstGeom>
          <a:solidFill>
            <a:srgbClr val="9900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39"/>
          <p:cNvSpPr/>
          <p:nvPr/>
        </p:nvSpPr>
        <p:spPr>
          <a:xfrm>
            <a:off x="5908177" y="2952172"/>
            <a:ext cx="164400" cy="189600"/>
          </a:xfrm>
          <a:prstGeom prst="ellipse">
            <a:avLst/>
          </a:prstGeom>
          <a:solidFill>
            <a:srgbClr val="9900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9"/>
          <p:cNvSpPr/>
          <p:nvPr/>
        </p:nvSpPr>
        <p:spPr>
          <a:xfrm>
            <a:off x="4728897" y="1762241"/>
            <a:ext cx="164400" cy="189600"/>
          </a:xfrm>
          <a:prstGeom prst="ellipse">
            <a:avLst/>
          </a:prstGeom>
          <a:solidFill>
            <a:srgbClr val="9900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9"/>
          <p:cNvSpPr/>
          <p:nvPr/>
        </p:nvSpPr>
        <p:spPr>
          <a:xfrm>
            <a:off x="6333748" y="3912180"/>
            <a:ext cx="164400" cy="189600"/>
          </a:xfrm>
          <a:prstGeom prst="ellipse">
            <a:avLst/>
          </a:prstGeom>
          <a:solidFill>
            <a:srgbClr val="9900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9"/>
          <p:cNvSpPr/>
          <p:nvPr/>
        </p:nvSpPr>
        <p:spPr>
          <a:xfrm>
            <a:off x="4125115" y="1414686"/>
            <a:ext cx="164400" cy="189600"/>
          </a:xfrm>
          <a:prstGeom prst="ellipse">
            <a:avLst/>
          </a:prstGeom>
          <a:solidFill>
            <a:srgbClr val="9900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39" name="Google Shape;1539;p39"/>
          <p:cNvPicPr preferRelativeResize="0"/>
          <p:nvPr/>
        </p:nvPicPr>
        <p:blipFill rotWithShape="1">
          <a:blip r:embed="rId4">
            <a:alphaModFix/>
          </a:blip>
          <a:srcRect t="34387"/>
          <a:stretch/>
        </p:blipFill>
        <p:spPr>
          <a:xfrm>
            <a:off x="127950" y="3934275"/>
            <a:ext cx="2131075" cy="91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540" name="Google Shape;1540;p39"/>
          <p:cNvSpPr/>
          <p:nvPr/>
        </p:nvSpPr>
        <p:spPr>
          <a:xfrm>
            <a:off x="5563962" y="3231108"/>
            <a:ext cx="279300" cy="293700"/>
          </a:xfrm>
          <a:prstGeom prst="ellipse">
            <a:avLst/>
          </a:prstGeom>
          <a:solidFill>
            <a:srgbClr val="ECC25D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39"/>
          <p:cNvSpPr/>
          <p:nvPr/>
        </p:nvSpPr>
        <p:spPr>
          <a:xfrm>
            <a:off x="3681436" y="2743911"/>
            <a:ext cx="279300" cy="293700"/>
          </a:xfrm>
          <a:prstGeom prst="ellipse">
            <a:avLst/>
          </a:prstGeom>
          <a:solidFill>
            <a:srgbClr val="ECC25D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42" name="Google Shape;1542;p39"/>
          <p:cNvPicPr preferRelativeResize="0"/>
          <p:nvPr/>
        </p:nvPicPr>
        <p:blipFill rotWithShape="1">
          <a:blip r:embed="rId5">
            <a:alphaModFix/>
          </a:blip>
          <a:srcRect t="16583"/>
          <a:stretch/>
        </p:blipFill>
        <p:spPr>
          <a:xfrm>
            <a:off x="127950" y="2705400"/>
            <a:ext cx="973425" cy="1082726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43" name="Google Shape;1543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9375" y="1345563"/>
            <a:ext cx="2089652" cy="121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4" name="Google Shape;1544;p39"/>
          <p:cNvPicPr preferRelativeResize="0"/>
          <p:nvPr/>
        </p:nvPicPr>
        <p:blipFill rotWithShape="1">
          <a:blip r:embed="rId7">
            <a:alphaModFix/>
          </a:blip>
          <a:srcRect t="34443"/>
          <a:stretch/>
        </p:blipFill>
        <p:spPr>
          <a:xfrm>
            <a:off x="169363" y="300200"/>
            <a:ext cx="2089674" cy="9132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45" name="Google Shape;1545;p39"/>
          <p:cNvCxnSpPr/>
          <p:nvPr/>
        </p:nvCxnSpPr>
        <p:spPr>
          <a:xfrm flipH="1">
            <a:off x="5027413" y="2344894"/>
            <a:ext cx="371400" cy="448200"/>
          </a:xfrm>
          <a:prstGeom prst="straightConnector1">
            <a:avLst/>
          </a:prstGeom>
          <a:noFill/>
          <a:ln w="38100" cap="flat" cmpd="sng">
            <a:solidFill>
              <a:srgbClr val="CFE2F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46" name="Google Shape;1546;p39"/>
          <p:cNvPicPr preferRelativeResize="0"/>
          <p:nvPr/>
        </p:nvPicPr>
        <p:blipFill rotWithShape="1">
          <a:blip r:embed="rId8">
            <a:alphaModFix/>
          </a:blip>
          <a:srcRect t="5640" b="5525"/>
          <a:stretch/>
        </p:blipFill>
        <p:spPr>
          <a:xfrm>
            <a:off x="1225650" y="2714275"/>
            <a:ext cx="1041226" cy="1082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" name="Google Shape;1551;p40"/>
          <p:cNvSpPr txBox="1">
            <a:spLocks noGrp="1"/>
          </p:cNvSpPr>
          <p:nvPr>
            <p:ph type="title"/>
          </p:nvPr>
        </p:nvSpPr>
        <p:spPr>
          <a:xfrm>
            <a:off x="720000" y="342900"/>
            <a:ext cx="7704000" cy="6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Fira Sans"/>
                <a:ea typeface="Fira Sans"/>
                <a:cs typeface="Fira Sans"/>
                <a:sym typeface="Fira Sans"/>
              </a:rPr>
              <a:t>Key Benefit: Holistic Regeneration</a:t>
            </a:r>
            <a:endParaRPr sz="32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552" name="Google Shape;1552;p40"/>
          <p:cNvSpPr txBox="1">
            <a:spLocks noGrp="1"/>
          </p:cNvSpPr>
          <p:nvPr>
            <p:ph type="subTitle" idx="1"/>
          </p:nvPr>
        </p:nvSpPr>
        <p:spPr>
          <a:xfrm>
            <a:off x="1226725" y="1726968"/>
            <a:ext cx="3260700" cy="12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Inter"/>
              <a:buChar char="●"/>
            </a:pPr>
            <a:r>
              <a:rPr lang="en" sz="1500" dirty="0">
                <a:latin typeface="Inter"/>
                <a:ea typeface="Inter"/>
                <a:cs typeface="Inter"/>
                <a:sym typeface="Inter"/>
              </a:rPr>
              <a:t>Green/active modes of transit</a:t>
            </a:r>
            <a:endParaRPr sz="1500" dirty="0">
              <a:latin typeface="Inter"/>
              <a:ea typeface="Inter"/>
              <a:cs typeface="Inter"/>
              <a:sym typeface="Inter"/>
            </a:endParaRP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SzPts val="1500"/>
              <a:buFont typeface="Inter"/>
              <a:buChar char="●"/>
            </a:pPr>
            <a:r>
              <a:rPr lang="en" sz="1500" dirty="0">
                <a:latin typeface="Inter"/>
                <a:ea typeface="Inter"/>
                <a:cs typeface="Inter"/>
                <a:sym typeface="Inter"/>
              </a:rPr>
              <a:t>Urban greenery reduce emissions, noise &amp; flooding</a:t>
            </a:r>
            <a:endParaRPr sz="1500" dirty="0"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400" dirty="0"/>
          </a:p>
        </p:txBody>
      </p:sp>
      <p:sp>
        <p:nvSpPr>
          <p:cNvPr id="1553" name="Google Shape;1553;p40"/>
          <p:cNvSpPr txBox="1">
            <a:spLocks noGrp="1"/>
          </p:cNvSpPr>
          <p:nvPr>
            <p:ph type="subTitle" idx="2"/>
          </p:nvPr>
        </p:nvSpPr>
        <p:spPr>
          <a:xfrm>
            <a:off x="5170087" y="1726968"/>
            <a:ext cx="3260700" cy="12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Inter"/>
              <a:buChar char="●"/>
            </a:pPr>
            <a:r>
              <a:rPr lang="en" sz="1500">
                <a:latin typeface="Inter"/>
                <a:ea typeface="Inter"/>
                <a:cs typeface="Inter"/>
                <a:sym typeface="Inter"/>
              </a:rPr>
              <a:t>Increased train ridership</a:t>
            </a:r>
            <a:endParaRPr sz="1500">
              <a:latin typeface="Inter"/>
              <a:ea typeface="Inter"/>
              <a:cs typeface="Inter"/>
              <a:sym typeface="Inter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Inter"/>
              <a:buChar char="●"/>
            </a:pPr>
            <a:r>
              <a:rPr lang="en" sz="1500">
                <a:latin typeface="Inter"/>
                <a:ea typeface="Inter"/>
                <a:cs typeface="Inter"/>
                <a:sym typeface="Inter"/>
              </a:rPr>
              <a:t>3.6X ROI on Cycle Spending </a:t>
            </a:r>
            <a:endParaRPr sz="1500">
              <a:latin typeface="Inter"/>
              <a:ea typeface="Inter"/>
              <a:cs typeface="Inter"/>
              <a:sym typeface="Inter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Inter"/>
              <a:buChar char="●"/>
            </a:pPr>
            <a:r>
              <a:rPr lang="en" sz="1500">
                <a:latin typeface="Inter"/>
                <a:ea typeface="Inter"/>
                <a:cs typeface="Inter"/>
                <a:sym typeface="Inter"/>
              </a:rPr>
              <a:t>Office &amp; Retail TOD </a:t>
            </a:r>
            <a:endParaRPr sz="15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554" name="Google Shape;1554;p40"/>
          <p:cNvSpPr txBox="1">
            <a:spLocks noGrp="1"/>
          </p:cNvSpPr>
          <p:nvPr>
            <p:ph type="subTitle" idx="3"/>
          </p:nvPr>
        </p:nvSpPr>
        <p:spPr>
          <a:xfrm>
            <a:off x="1226725" y="3387550"/>
            <a:ext cx="3610500" cy="14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Inter"/>
              <a:buChar char="●"/>
            </a:pPr>
            <a:r>
              <a:rPr lang="en" sz="1500">
                <a:latin typeface="Inter"/>
                <a:ea typeface="Inter"/>
                <a:cs typeface="Inter"/>
                <a:sym typeface="Inter"/>
              </a:rPr>
              <a:t>Desirable neighborhood boosts socioeconomic diversity</a:t>
            </a:r>
            <a:endParaRPr sz="1500">
              <a:latin typeface="Inter"/>
              <a:ea typeface="Inter"/>
              <a:cs typeface="Inter"/>
              <a:sym typeface="Inter"/>
            </a:endParaRP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SzPts val="1500"/>
              <a:buFont typeface="Inter"/>
              <a:buChar char="●"/>
            </a:pPr>
            <a:r>
              <a:rPr lang="en" sz="1500">
                <a:latin typeface="Inter"/>
                <a:ea typeface="Inter"/>
                <a:cs typeface="Inter"/>
                <a:sym typeface="Inter"/>
              </a:rPr>
              <a:t>Safe, pleasant meeting space</a:t>
            </a:r>
            <a:endParaRPr sz="1500">
              <a:latin typeface="Inter"/>
              <a:ea typeface="Inter"/>
              <a:cs typeface="Inter"/>
              <a:sym typeface="Inter"/>
            </a:endParaRP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SzPts val="1500"/>
              <a:buFont typeface="Inter"/>
              <a:buChar char="●"/>
            </a:pPr>
            <a:r>
              <a:rPr lang="en" sz="1500">
                <a:latin typeface="Inter"/>
                <a:ea typeface="Inter"/>
                <a:cs typeface="Inter"/>
                <a:sym typeface="Inter"/>
              </a:rPr>
              <a:t>Connects both sides of the tracks</a:t>
            </a:r>
            <a:endParaRPr sz="1500"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500"/>
          </a:p>
        </p:txBody>
      </p:sp>
      <p:sp>
        <p:nvSpPr>
          <p:cNvPr id="1555" name="Google Shape;1555;p40"/>
          <p:cNvSpPr txBox="1">
            <a:spLocks noGrp="1"/>
          </p:cNvSpPr>
          <p:nvPr>
            <p:ph type="subTitle" idx="4"/>
          </p:nvPr>
        </p:nvSpPr>
        <p:spPr>
          <a:xfrm>
            <a:off x="5170087" y="3387547"/>
            <a:ext cx="3260700" cy="12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Inter"/>
              <a:buChar char="●"/>
            </a:pPr>
            <a:r>
              <a:rPr lang="en" sz="1500">
                <a:latin typeface="Inter"/>
                <a:ea typeface="Inter"/>
                <a:cs typeface="Inter"/>
                <a:sym typeface="Inter"/>
              </a:rPr>
              <a:t>Citizen ownership &amp; care</a:t>
            </a:r>
            <a:endParaRPr sz="1500">
              <a:latin typeface="Inter"/>
              <a:ea typeface="Inter"/>
              <a:cs typeface="Inter"/>
              <a:sym typeface="Inter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Inter"/>
              <a:buChar char="●"/>
            </a:pPr>
            <a:r>
              <a:rPr lang="en" sz="1500">
                <a:latin typeface="Inter"/>
                <a:ea typeface="Inter"/>
                <a:cs typeface="Inter"/>
                <a:sym typeface="Inter"/>
              </a:rPr>
              <a:t>Reactivate cultural traditions</a:t>
            </a:r>
            <a:endParaRPr sz="1500">
              <a:latin typeface="Inter"/>
              <a:ea typeface="Inter"/>
              <a:cs typeface="Inter"/>
              <a:sym typeface="Inter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Inter"/>
              <a:buChar char="●"/>
            </a:pPr>
            <a:r>
              <a:rPr lang="en" sz="1500">
                <a:latin typeface="Inter"/>
                <a:ea typeface="Inter"/>
                <a:cs typeface="Inter"/>
                <a:sym typeface="Inter"/>
              </a:rPr>
              <a:t>Art events &amp; installations </a:t>
            </a:r>
            <a:endParaRPr sz="1500"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1556" name="Google Shape;1556;p40"/>
          <p:cNvSpPr txBox="1">
            <a:spLocks noGrp="1"/>
          </p:cNvSpPr>
          <p:nvPr>
            <p:ph type="subTitle" idx="5"/>
          </p:nvPr>
        </p:nvSpPr>
        <p:spPr>
          <a:xfrm>
            <a:off x="1226725" y="1296425"/>
            <a:ext cx="3260700" cy="44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Inter"/>
                <a:ea typeface="Inter"/>
                <a:cs typeface="Inter"/>
                <a:sym typeface="Inter"/>
              </a:rPr>
              <a:t>Environmental</a:t>
            </a:r>
            <a:endParaRPr sz="24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557" name="Google Shape;1557;p40"/>
          <p:cNvSpPr txBox="1">
            <a:spLocks noGrp="1"/>
          </p:cNvSpPr>
          <p:nvPr>
            <p:ph type="subTitle" idx="6"/>
          </p:nvPr>
        </p:nvSpPr>
        <p:spPr>
          <a:xfrm>
            <a:off x="1226725" y="2957177"/>
            <a:ext cx="3260700" cy="44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Inter"/>
                <a:ea typeface="Inter"/>
                <a:cs typeface="Inter"/>
                <a:sym typeface="Inter"/>
              </a:rPr>
              <a:t>Social</a:t>
            </a:r>
            <a:endParaRPr sz="24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558" name="Google Shape;1558;p40"/>
          <p:cNvSpPr txBox="1">
            <a:spLocks noGrp="1"/>
          </p:cNvSpPr>
          <p:nvPr>
            <p:ph type="subTitle" idx="7"/>
          </p:nvPr>
        </p:nvSpPr>
        <p:spPr>
          <a:xfrm>
            <a:off x="5170052" y="1296425"/>
            <a:ext cx="3260700" cy="44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Inter"/>
                <a:ea typeface="Inter"/>
                <a:cs typeface="Inter"/>
                <a:sym typeface="Inter"/>
              </a:rPr>
              <a:t>Economic</a:t>
            </a:r>
            <a:endParaRPr sz="24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559" name="Google Shape;1559;p40"/>
          <p:cNvSpPr txBox="1">
            <a:spLocks noGrp="1"/>
          </p:cNvSpPr>
          <p:nvPr>
            <p:ph type="subTitle" idx="8"/>
          </p:nvPr>
        </p:nvSpPr>
        <p:spPr>
          <a:xfrm>
            <a:off x="5170054" y="2957177"/>
            <a:ext cx="3260700" cy="44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Inter"/>
                <a:ea typeface="Inter"/>
                <a:cs typeface="Inter"/>
                <a:sym typeface="Inter"/>
              </a:rPr>
              <a:t>Cultural</a:t>
            </a:r>
            <a:endParaRPr sz="2400"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1560" name="Google Shape;1560;p40"/>
          <p:cNvGrpSpPr/>
          <p:nvPr/>
        </p:nvGrpSpPr>
        <p:grpSpPr>
          <a:xfrm>
            <a:off x="4837191" y="1353335"/>
            <a:ext cx="332881" cy="332881"/>
            <a:chOff x="6239925" y="2032450"/>
            <a:chExt cx="472775" cy="472775"/>
          </a:xfrm>
        </p:grpSpPr>
        <p:sp>
          <p:nvSpPr>
            <p:cNvPr id="1561" name="Google Shape;1561;p40"/>
            <p:cNvSpPr/>
            <p:nvPr/>
          </p:nvSpPr>
          <p:spPr>
            <a:xfrm>
              <a:off x="6239925" y="2032450"/>
              <a:ext cx="472775" cy="472775"/>
            </a:xfrm>
            <a:custGeom>
              <a:avLst/>
              <a:gdLst/>
              <a:ahLst/>
              <a:cxnLst/>
              <a:rect l="l" t="t" r="r" b="b"/>
              <a:pathLst>
                <a:path w="18911" h="18911" extrusionOk="0">
                  <a:moveTo>
                    <a:pt x="9455" y="2466"/>
                  </a:moveTo>
                  <a:cubicBezTo>
                    <a:pt x="13307" y="2466"/>
                    <a:pt x="16442" y="5601"/>
                    <a:pt x="16442" y="9456"/>
                  </a:cubicBezTo>
                  <a:cubicBezTo>
                    <a:pt x="16442" y="13310"/>
                    <a:pt x="13307" y="16445"/>
                    <a:pt x="9455" y="16445"/>
                  </a:cubicBezTo>
                  <a:cubicBezTo>
                    <a:pt x="5601" y="16445"/>
                    <a:pt x="2466" y="13310"/>
                    <a:pt x="2466" y="9456"/>
                  </a:cubicBezTo>
                  <a:cubicBezTo>
                    <a:pt x="2466" y="5601"/>
                    <a:pt x="5601" y="2466"/>
                    <a:pt x="9455" y="2466"/>
                  </a:cubicBezTo>
                  <a:close/>
                  <a:moveTo>
                    <a:pt x="9455" y="0"/>
                  </a:moveTo>
                  <a:cubicBezTo>
                    <a:pt x="4228" y="0"/>
                    <a:pt x="0" y="4228"/>
                    <a:pt x="0" y="9456"/>
                  </a:cubicBezTo>
                  <a:cubicBezTo>
                    <a:pt x="0" y="14683"/>
                    <a:pt x="4228" y="18911"/>
                    <a:pt x="9455" y="18911"/>
                  </a:cubicBezTo>
                  <a:cubicBezTo>
                    <a:pt x="14680" y="18911"/>
                    <a:pt x="18911" y="14683"/>
                    <a:pt x="18911" y="9456"/>
                  </a:cubicBezTo>
                  <a:cubicBezTo>
                    <a:pt x="18911" y="4231"/>
                    <a:pt x="14680" y="0"/>
                    <a:pt x="94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562" name="Google Shape;1562;p40"/>
            <p:cNvSpPr/>
            <p:nvPr/>
          </p:nvSpPr>
          <p:spPr>
            <a:xfrm>
              <a:off x="6329800" y="2122325"/>
              <a:ext cx="292950" cy="293025"/>
            </a:xfrm>
            <a:custGeom>
              <a:avLst/>
              <a:gdLst/>
              <a:ahLst/>
              <a:cxnLst/>
              <a:rect l="l" t="t" r="r" b="b"/>
              <a:pathLst>
                <a:path w="11718" h="11721" extrusionOk="0">
                  <a:moveTo>
                    <a:pt x="5860" y="1043"/>
                  </a:moveTo>
                  <a:cubicBezTo>
                    <a:pt x="6171" y="1043"/>
                    <a:pt x="6424" y="1295"/>
                    <a:pt x="6424" y="1609"/>
                  </a:cubicBezTo>
                  <a:lnTo>
                    <a:pt x="6424" y="2542"/>
                  </a:lnTo>
                  <a:cubicBezTo>
                    <a:pt x="7264" y="2792"/>
                    <a:pt x="7839" y="3566"/>
                    <a:pt x="7842" y="4442"/>
                  </a:cubicBezTo>
                  <a:cubicBezTo>
                    <a:pt x="7842" y="4755"/>
                    <a:pt x="7589" y="5008"/>
                    <a:pt x="7276" y="5008"/>
                  </a:cubicBezTo>
                  <a:cubicBezTo>
                    <a:pt x="6966" y="5008"/>
                    <a:pt x="6713" y="4755"/>
                    <a:pt x="6713" y="4442"/>
                  </a:cubicBezTo>
                  <a:cubicBezTo>
                    <a:pt x="6713" y="3929"/>
                    <a:pt x="6292" y="3588"/>
                    <a:pt x="5853" y="3588"/>
                  </a:cubicBezTo>
                  <a:cubicBezTo>
                    <a:pt x="5644" y="3588"/>
                    <a:pt x="5429" y="3666"/>
                    <a:pt x="5255" y="3840"/>
                  </a:cubicBezTo>
                  <a:cubicBezTo>
                    <a:pt x="4719" y="4376"/>
                    <a:pt x="5099" y="5297"/>
                    <a:pt x="5860" y="5297"/>
                  </a:cubicBezTo>
                  <a:cubicBezTo>
                    <a:pt x="5862" y="5297"/>
                    <a:pt x="5865" y="5297"/>
                    <a:pt x="5867" y="5297"/>
                  </a:cubicBezTo>
                  <a:cubicBezTo>
                    <a:pt x="6849" y="5297"/>
                    <a:pt x="7680" y="6019"/>
                    <a:pt x="7821" y="6993"/>
                  </a:cubicBezTo>
                  <a:cubicBezTo>
                    <a:pt x="7962" y="7968"/>
                    <a:pt x="7369" y="8899"/>
                    <a:pt x="6424" y="9179"/>
                  </a:cubicBezTo>
                  <a:lnTo>
                    <a:pt x="6424" y="10115"/>
                  </a:lnTo>
                  <a:cubicBezTo>
                    <a:pt x="6424" y="10426"/>
                    <a:pt x="6171" y="10679"/>
                    <a:pt x="5860" y="10679"/>
                  </a:cubicBezTo>
                  <a:cubicBezTo>
                    <a:pt x="5547" y="10679"/>
                    <a:pt x="5294" y="10426"/>
                    <a:pt x="5294" y="10115"/>
                  </a:cubicBezTo>
                  <a:lnTo>
                    <a:pt x="5294" y="9179"/>
                  </a:lnTo>
                  <a:cubicBezTo>
                    <a:pt x="4454" y="8929"/>
                    <a:pt x="3879" y="8155"/>
                    <a:pt x="3876" y="7279"/>
                  </a:cubicBezTo>
                  <a:cubicBezTo>
                    <a:pt x="3876" y="6966"/>
                    <a:pt x="4129" y="6713"/>
                    <a:pt x="4442" y="6713"/>
                  </a:cubicBezTo>
                  <a:cubicBezTo>
                    <a:pt x="4752" y="6713"/>
                    <a:pt x="5005" y="6966"/>
                    <a:pt x="5005" y="7279"/>
                  </a:cubicBezTo>
                  <a:cubicBezTo>
                    <a:pt x="5005" y="7792"/>
                    <a:pt x="5426" y="8133"/>
                    <a:pt x="5865" y="8133"/>
                  </a:cubicBezTo>
                  <a:cubicBezTo>
                    <a:pt x="6074" y="8133"/>
                    <a:pt x="6288" y="8055"/>
                    <a:pt x="6463" y="7881"/>
                  </a:cubicBezTo>
                  <a:cubicBezTo>
                    <a:pt x="6999" y="7345"/>
                    <a:pt x="6619" y="6427"/>
                    <a:pt x="5860" y="6427"/>
                  </a:cubicBezTo>
                  <a:cubicBezTo>
                    <a:pt x="4873" y="6427"/>
                    <a:pt x="4039" y="5704"/>
                    <a:pt x="3897" y="4728"/>
                  </a:cubicBezTo>
                  <a:cubicBezTo>
                    <a:pt x="3756" y="3753"/>
                    <a:pt x="4349" y="2822"/>
                    <a:pt x="5294" y="2542"/>
                  </a:cubicBezTo>
                  <a:lnTo>
                    <a:pt x="5294" y="1609"/>
                  </a:lnTo>
                  <a:cubicBezTo>
                    <a:pt x="5294" y="1295"/>
                    <a:pt x="5547" y="1043"/>
                    <a:pt x="5860" y="1043"/>
                  </a:cubicBezTo>
                  <a:close/>
                  <a:moveTo>
                    <a:pt x="5860" y="1"/>
                  </a:moveTo>
                  <a:cubicBezTo>
                    <a:pt x="2629" y="1"/>
                    <a:pt x="1" y="2629"/>
                    <a:pt x="1" y="5861"/>
                  </a:cubicBezTo>
                  <a:cubicBezTo>
                    <a:pt x="1" y="9092"/>
                    <a:pt x="2629" y="11720"/>
                    <a:pt x="5860" y="11720"/>
                  </a:cubicBezTo>
                  <a:cubicBezTo>
                    <a:pt x="9088" y="11720"/>
                    <a:pt x="11717" y="9092"/>
                    <a:pt x="11717" y="5861"/>
                  </a:cubicBezTo>
                  <a:cubicBezTo>
                    <a:pt x="11717" y="2629"/>
                    <a:pt x="9088" y="1"/>
                    <a:pt x="58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563" name="Google Shape;1563;p40"/>
          <p:cNvGrpSpPr/>
          <p:nvPr/>
        </p:nvGrpSpPr>
        <p:grpSpPr>
          <a:xfrm>
            <a:off x="860356" y="2977518"/>
            <a:ext cx="366364" cy="367290"/>
            <a:chOff x="-61784125" y="3377700"/>
            <a:chExt cx="316650" cy="317450"/>
          </a:xfrm>
        </p:grpSpPr>
        <p:sp>
          <p:nvSpPr>
            <p:cNvPr id="1564" name="Google Shape;1564;p40"/>
            <p:cNvSpPr/>
            <p:nvPr/>
          </p:nvSpPr>
          <p:spPr>
            <a:xfrm>
              <a:off x="-61688025" y="3460400"/>
              <a:ext cx="124450" cy="51225"/>
            </a:xfrm>
            <a:custGeom>
              <a:avLst/>
              <a:gdLst/>
              <a:ahLst/>
              <a:cxnLst/>
              <a:rect l="l" t="t" r="r" b="b"/>
              <a:pathLst>
                <a:path w="4978" h="2049" extrusionOk="0">
                  <a:moveTo>
                    <a:pt x="630" y="1"/>
                  </a:moveTo>
                  <a:cubicBezTo>
                    <a:pt x="252" y="442"/>
                    <a:pt x="0" y="1041"/>
                    <a:pt x="0" y="1671"/>
                  </a:cubicBezTo>
                  <a:cubicBezTo>
                    <a:pt x="0" y="1891"/>
                    <a:pt x="189" y="2049"/>
                    <a:pt x="441" y="2049"/>
                  </a:cubicBezTo>
                  <a:lnTo>
                    <a:pt x="4568" y="2049"/>
                  </a:lnTo>
                  <a:cubicBezTo>
                    <a:pt x="4820" y="2049"/>
                    <a:pt x="4978" y="1860"/>
                    <a:pt x="4978" y="1671"/>
                  </a:cubicBezTo>
                  <a:cubicBezTo>
                    <a:pt x="4978" y="1041"/>
                    <a:pt x="4726" y="442"/>
                    <a:pt x="4348" y="1"/>
                  </a:cubicBezTo>
                  <a:cubicBezTo>
                    <a:pt x="3875" y="568"/>
                    <a:pt x="3182" y="852"/>
                    <a:pt x="2489" y="852"/>
                  </a:cubicBezTo>
                  <a:cubicBezTo>
                    <a:pt x="1827" y="852"/>
                    <a:pt x="1134" y="568"/>
                    <a:pt x="6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40"/>
            <p:cNvSpPr/>
            <p:nvPr/>
          </p:nvSpPr>
          <p:spPr>
            <a:xfrm>
              <a:off x="-61677800" y="3518900"/>
              <a:ext cx="104775" cy="61850"/>
            </a:xfrm>
            <a:custGeom>
              <a:avLst/>
              <a:gdLst/>
              <a:ahLst/>
              <a:cxnLst/>
              <a:rect l="l" t="t" r="r" b="b"/>
              <a:pathLst>
                <a:path w="4191" h="2474" extrusionOk="0">
                  <a:moveTo>
                    <a:pt x="2096" y="0"/>
                  </a:moveTo>
                  <a:cubicBezTo>
                    <a:pt x="1985" y="0"/>
                    <a:pt x="1875" y="40"/>
                    <a:pt x="1796" y="118"/>
                  </a:cubicBezTo>
                  <a:lnTo>
                    <a:pt x="158" y="1757"/>
                  </a:lnTo>
                  <a:cubicBezTo>
                    <a:pt x="1" y="1914"/>
                    <a:pt x="1" y="2198"/>
                    <a:pt x="158" y="2355"/>
                  </a:cubicBezTo>
                  <a:cubicBezTo>
                    <a:pt x="237" y="2434"/>
                    <a:pt x="339" y="2473"/>
                    <a:pt x="442" y="2473"/>
                  </a:cubicBezTo>
                  <a:cubicBezTo>
                    <a:pt x="544" y="2473"/>
                    <a:pt x="646" y="2434"/>
                    <a:pt x="725" y="2355"/>
                  </a:cubicBezTo>
                  <a:lnTo>
                    <a:pt x="2111" y="969"/>
                  </a:lnTo>
                  <a:lnTo>
                    <a:pt x="3498" y="2355"/>
                  </a:lnTo>
                  <a:cubicBezTo>
                    <a:pt x="3576" y="2434"/>
                    <a:pt x="3687" y="2473"/>
                    <a:pt x="3797" y="2473"/>
                  </a:cubicBezTo>
                  <a:cubicBezTo>
                    <a:pt x="3907" y="2473"/>
                    <a:pt x="4017" y="2434"/>
                    <a:pt x="4096" y="2355"/>
                  </a:cubicBezTo>
                  <a:cubicBezTo>
                    <a:pt x="4191" y="2198"/>
                    <a:pt x="4191" y="1914"/>
                    <a:pt x="4033" y="1757"/>
                  </a:cubicBezTo>
                  <a:lnTo>
                    <a:pt x="2395" y="118"/>
                  </a:lnTo>
                  <a:cubicBezTo>
                    <a:pt x="2316" y="40"/>
                    <a:pt x="2206" y="0"/>
                    <a:pt x="20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40"/>
            <p:cNvSpPr/>
            <p:nvPr/>
          </p:nvSpPr>
          <p:spPr>
            <a:xfrm>
              <a:off x="-61667550" y="3377700"/>
              <a:ext cx="82700" cy="82725"/>
            </a:xfrm>
            <a:custGeom>
              <a:avLst/>
              <a:gdLst/>
              <a:ahLst/>
              <a:cxnLst/>
              <a:rect l="l" t="t" r="r" b="b"/>
              <a:pathLst>
                <a:path w="3308" h="3309" extrusionOk="0">
                  <a:moveTo>
                    <a:pt x="1670" y="1"/>
                  </a:moveTo>
                  <a:cubicBezTo>
                    <a:pt x="756" y="1"/>
                    <a:pt x="0" y="757"/>
                    <a:pt x="0" y="1671"/>
                  </a:cubicBezTo>
                  <a:cubicBezTo>
                    <a:pt x="0" y="2584"/>
                    <a:pt x="756" y="3309"/>
                    <a:pt x="1670" y="3309"/>
                  </a:cubicBezTo>
                  <a:cubicBezTo>
                    <a:pt x="2584" y="3309"/>
                    <a:pt x="3308" y="2584"/>
                    <a:pt x="3308" y="1671"/>
                  </a:cubicBezTo>
                  <a:cubicBezTo>
                    <a:pt x="3308" y="757"/>
                    <a:pt x="2584" y="1"/>
                    <a:pt x="16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40"/>
            <p:cNvSpPr/>
            <p:nvPr/>
          </p:nvSpPr>
          <p:spPr>
            <a:xfrm>
              <a:off x="-61591150" y="3643150"/>
              <a:ext cx="123675" cy="51200"/>
            </a:xfrm>
            <a:custGeom>
              <a:avLst/>
              <a:gdLst/>
              <a:ahLst/>
              <a:cxnLst/>
              <a:rect l="l" t="t" r="r" b="b"/>
              <a:pathLst>
                <a:path w="4947" h="2048" extrusionOk="0">
                  <a:moveTo>
                    <a:pt x="630" y="0"/>
                  </a:moveTo>
                  <a:cubicBezTo>
                    <a:pt x="221" y="410"/>
                    <a:pt x="0" y="1008"/>
                    <a:pt x="0" y="1638"/>
                  </a:cubicBezTo>
                  <a:cubicBezTo>
                    <a:pt x="0" y="1890"/>
                    <a:pt x="189" y="2048"/>
                    <a:pt x="378" y="2048"/>
                  </a:cubicBezTo>
                  <a:lnTo>
                    <a:pt x="4505" y="2048"/>
                  </a:lnTo>
                  <a:cubicBezTo>
                    <a:pt x="4757" y="2048"/>
                    <a:pt x="4946" y="1827"/>
                    <a:pt x="4946" y="1638"/>
                  </a:cubicBezTo>
                  <a:cubicBezTo>
                    <a:pt x="4946" y="1008"/>
                    <a:pt x="4726" y="410"/>
                    <a:pt x="4316" y="0"/>
                  </a:cubicBezTo>
                  <a:cubicBezTo>
                    <a:pt x="3844" y="536"/>
                    <a:pt x="3182" y="819"/>
                    <a:pt x="2458" y="819"/>
                  </a:cubicBezTo>
                  <a:cubicBezTo>
                    <a:pt x="1796" y="819"/>
                    <a:pt x="1134" y="536"/>
                    <a:pt x="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40"/>
            <p:cNvSpPr/>
            <p:nvPr/>
          </p:nvSpPr>
          <p:spPr>
            <a:xfrm>
              <a:off x="-61570675" y="3560450"/>
              <a:ext cx="82725" cy="82725"/>
            </a:xfrm>
            <a:custGeom>
              <a:avLst/>
              <a:gdLst/>
              <a:ahLst/>
              <a:cxnLst/>
              <a:rect l="l" t="t" r="r" b="b"/>
              <a:pathLst>
                <a:path w="3309" h="3309" extrusionOk="0">
                  <a:moveTo>
                    <a:pt x="1670" y="0"/>
                  </a:moveTo>
                  <a:cubicBezTo>
                    <a:pt x="756" y="0"/>
                    <a:pt x="0" y="725"/>
                    <a:pt x="0" y="1638"/>
                  </a:cubicBezTo>
                  <a:cubicBezTo>
                    <a:pt x="0" y="2552"/>
                    <a:pt x="756" y="3308"/>
                    <a:pt x="1670" y="3308"/>
                  </a:cubicBezTo>
                  <a:cubicBezTo>
                    <a:pt x="2552" y="3308"/>
                    <a:pt x="3308" y="2552"/>
                    <a:pt x="3308" y="1638"/>
                  </a:cubicBezTo>
                  <a:cubicBezTo>
                    <a:pt x="3308" y="725"/>
                    <a:pt x="2552" y="0"/>
                    <a:pt x="1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40"/>
            <p:cNvSpPr/>
            <p:nvPr/>
          </p:nvSpPr>
          <p:spPr>
            <a:xfrm>
              <a:off x="-61784125" y="3643925"/>
              <a:ext cx="124450" cy="51225"/>
            </a:xfrm>
            <a:custGeom>
              <a:avLst/>
              <a:gdLst/>
              <a:ahLst/>
              <a:cxnLst/>
              <a:rect l="l" t="t" r="r" b="b"/>
              <a:pathLst>
                <a:path w="4978" h="2049" extrusionOk="0">
                  <a:moveTo>
                    <a:pt x="662" y="1"/>
                  </a:moveTo>
                  <a:cubicBezTo>
                    <a:pt x="252" y="442"/>
                    <a:pt x="32" y="1009"/>
                    <a:pt x="32" y="1639"/>
                  </a:cubicBezTo>
                  <a:cubicBezTo>
                    <a:pt x="0" y="1859"/>
                    <a:pt x="189" y="2048"/>
                    <a:pt x="410" y="2048"/>
                  </a:cubicBezTo>
                  <a:lnTo>
                    <a:pt x="4569" y="2048"/>
                  </a:lnTo>
                  <a:cubicBezTo>
                    <a:pt x="4789" y="2048"/>
                    <a:pt x="4978" y="1859"/>
                    <a:pt x="4978" y="1639"/>
                  </a:cubicBezTo>
                  <a:cubicBezTo>
                    <a:pt x="4978" y="1009"/>
                    <a:pt x="4758" y="442"/>
                    <a:pt x="4348" y="1"/>
                  </a:cubicBezTo>
                  <a:cubicBezTo>
                    <a:pt x="3876" y="536"/>
                    <a:pt x="3214" y="820"/>
                    <a:pt x="2521" y="820"/>
                  </a:cubicBezTo>
                  <a:cubicBezTo>
                    <a:pt x="1828" y="820"/>
                    <a:pt x="1166" y="536"/>
                    <a:pt x="6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40"/>
            <p:cNvSpPr/>
            <p:nvPr/>
          </p:nvSpPr>
          <p:spPr>
            <a:xfrm>
              <a:off x="-61763650" y="3560450"/>
              <a:ext cx="82725" cy="82725"/>
            </a:xfrm>
            <a:custGeom>
              <a:avLst/>
              <a:gdLst/>
              <a:ahLst/>
              <a:cxnLst/>
              <a:rect l="l" t="t" r="r" b="b"/>
              <a:pathLst>
                <a:path w="3309" h="3309" extrusionOk="0">
                  <a:moveTo>
                    <a:pt x="1670" y="0"/>
                  </a:moveTo>
                  <a:cubicBezTo>
                    <a:pt x="757" y="0"/>
                    <a:pt x="1" y="725"/>
                    <a:pt x="1" y="1638"/>
                  </a:cubicBezTo>
                  <a:cubicBezTo>
                    <a:pt x="1" y="2552"/>
                    <a:pt x="757" y="3308"/>
                    <a:pt x="1670" y="3308"/>
                  </a:cubicBezTo>
                  <a:cubicBezTo>
                    <a:pt x="2552" y="3308"/>
                    <a:pt x="3309" y="2552"/>
                    <a:pt x="3309" y="1638"/>
                  </a:cubicBezTo>
                  <a:cubicBezTo>
                    <a:pt x="3309" y="725"/>
                    <a:pt x="2552" y="0"/>
                    <a:pt x="1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1" name="Google Shape;1571;p40"/>
          <p:cNvGrpSpPr/>
          <p:nvPr/>
        </p:nvGrpSpPr>
        <p:grpSpPr>
          <a:xfrm>
            <a:off x="839324" y="1297579"/>
            <a:ext cx="408435" cy="367292"/>
            <a:chOff x="-20946600" y="3317850"/>
            <a:chExt cx="304825" cy="304050"/>
          </a:xfrm>
        </p:grpSpPr>
        <p:sp>
          <p:nvSpPr>
            <p:cNvPr id="1572" name="Google Shape;1572;p40"/>
            <p:cNvSpPr/>
            <p:nvPr/>
          </p:nvSpPr>
          <p:spPr>
            <a:xfrm>
              <a:off x="-20946600" y="3317850"/>
              <a:ext cx="232350" cy="248925"/>
            </a:xfrm>
            <a:custGeom>
              <a:avLst/>
              <a:gdLst/>
              <a:ahLst/>
              <a:cxnLst/>
              <a:rect l="l" t="t" r="r" b="b"/>
              <a:pathLst>
                <a:path w="9294" h="9957" extrusionOk="0">
                  <a:moveTo>
                    <a:pt x="4631" y="1"/>
                  </a:moveTo>
                  <a:cubicBezTo>
                    <a:pt x="3340" y="1"/>
                    <a:pt x="2268" y="977"/>
                    <a:pt x="2142" y="2237"/>
                  </a:cubicBezTo>
                  <a:cubicBezTo>
                    <a:pt x="1292" y="2521"/>
                    <a:pt x="693" y="3340"/>
                    <a:pt x="693" y="4254"/>
                  </a:cubicBezTo>
                  <a:cubicBezTo>
                    <a:pt x="693" y="4695"/>
                    <a:pt x="819" y="5073"/>
                    <a:pt x="1040" y="5451"/>
                  </a:cubicBezTo>
                  <a:cubicBezTo>
                    <a:pt x="378" y="5923"/>
                    <a:pt x="0" y="6648"/>
                    <a:pt x="0" y="7499"/>
                  </a:cubicBezTo>
                  <a:cubicBezTo>
                    <a:pt x="0" y="8853"/>
                    <a:pt x="1134" y="9956"/>
                    <a:pt x="2520" y="9956"/>
                  </a:cubicBezTo>
                  <a:lnTo>
                    <a:pt x="4316" y="9956"/>
                  </a:lnTo>
                  <a:lnTo>
                    <a:pt x="4316" y="8349"/>
                  </a:lnTo>
                  <a:lnTo>
                    <a:pt x="2962" y="7026"/>
                  </a:lnTo>
                  <a:cubicBezTo>
                    <a:pt x="2804" y="6869"/>
                    <a:pt x="2804" y="6648"/>
                    <a:pt x="2962" y="6491"/>
                  </a:cubicBezTo>
                  <a:cubicBezTo>
                    <a:pt x="3040" y="6412"/>
                    <a:pt x="3135" y="6372"/>
                    <a:pt x="3229" y="6372"/>
                  </a:cubicBezTo>
                  <a:cubicBezTo>
                    <a:pt x="3324" y="6372"/>
                    <a:pt x="3418" y="6412"/>
                    <a:pt x="3497" y="6491"/>
                  </a:cubicBezTo>
                  <a:lnTo>
                    <a:pt x="4316" y="7341"/>
                  </a:lnTo>
                  <a:lnTo>
                    <a:pt x="4316" y="5482"/>
                  </a:lnTo>
                  <a:lnTo>
                    <a:pt x="2962" y="4128"/>
                  </a:lnTo>
                  <a:cubicBezTo>
                    <a:pt x="2804" y="3970"/>
                    <a:pt x="2804" y="3781"/>
                    <a:pt x="2962" y="3624"/>
                  </a:cubicBezTo>
                  <a:cubicBezTo>
                    <a:pt x="3040" y="3545"/>
                    <a:pt x="3135" y="3505"/>
                    <a:pt x="3229" y="3505"/>
                  </a:cubicBezTo>
                  <a:cubicBezTo>
                    <a:pt x="3324" y="3505"/>
                    <a:pt x="3418" y="3545"/>
                    <a:pt x="3497" y="3624"/>
                  </a:cubicBezTo>
                  <a:lnTo>
                    <a:pt x="4316" y="4443"/>
                  </a:lnTo>
                  <a:lnTo>
                    <a:pt x="4316" y="2458"/>
                  </a:lnTo>
                  <a:cubicBezTo>
                    <a:pt x="4316" y="2237"/>
                    <a:pt x="4474" y="2080"/>
                    <a:pt x="4663" y="2080"/>
                  </a:cubicBezTo>
                  <a:cubicBezTo>
                    <a:pt x="4852" y="2080"/>
                    <a:pt x="5009" y="2237"/>
                    <a:pt x="5009" y="2458"/>
                  </a:cubicBezTo>
                  <a:lnTo>
                    <a:pt x="5009" y="5860"/>
                  </a:lnTo>
                  <a:lnTo>
                    <a:pt x="5860" y="5041"/>
                  </a:lnTo>
                  <a:cubicBezTo>
                    <a:pt x="5939" y="4963"/>
                    <a:pt x="6025" y="4923"/>
                    <a:pt x="6112" y="4923"/>
                  </a:cubicBezTo>
                  <a:cubicBezTo>
                    <a:pt x="6199" y="4923"/>
                    <a:pt x="6285" y="4963"/>
                    <a:pt x="6364" y="5041"/>
                  </a:cubicBezTo>
                  <a:cubicBezTo>
                    <a:pt x="6522" y="5199"/>
                    <a:pt x="6522" y="5388"/>
                    <a:pt x="6364" y="5545"/>
                  </a:cubicBezTo>
                  <a:lnTo>
                    <a:pt x="5009" y="6900"/>
                  </a:lnTo>
                  <a:lnTo>
                    <a:pt x="5009" y="9956"/>
                  </a:lnTo>
                  <a:lnTo>
                    <a:pt x="6805" y="9956"/>
                  </a:lnTo>
                  <a:cubicBezTo>
                    <a:pt x="8160" y="9956"/>
                    <a:pt x="9294" y="8853"/>
                    <a:pt x="9294" y="7499"/>
                  </a:cubicBezTo>
                  <a:cubicBezTo>
                    <a:pt x="9294" y="6648"/>
                    <a:pt x="8884" y="5923"/>
                    <a:pt x="8223" y="5451"/>
                  </a:cubicBezTo>
                  <a:cubicBezTo>
                    <a:pt x="8443" y="5073"/>
                    <a:pt x="8569" y="4695"/>
                    <a:pt x="8569" y="4254"/>
                  </a:cubicBezTo>
                  <a:cubicBezTo>
                    <a:pt x="8569" y="3340"/>
                    <a:pt x="7971" y="2521"/>
                    <a:pt x="7120" y="2237"/>
                  </a:cubicBezTo>
                  <a:cubicBezTo>
                    <a:pt x="6994" y="977"/>
                    <a:pt x="5923" y="1"/>
                    <a:pt x="4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40"/>
            <p:cNvSpPr/>
            <p:nvPr/>
          </p:nvSpPr>
          <p:spPr>
            <a:xfrm>
              <a:off x="-20775700" y="3318650"/>
              <a:ext cx="133925" cy="249700"/>
            </a:xfrm>
            <a:custGeom>
              <a:avLst/>
              <a:gdLst/>
              <a:ahLst/>
              <a:cxnLst/>
              <a:rect l="l" t="t" r="r" b="b"/>
              <a:pathLst>
                <a:path w="5357" h="9988" extrusionOk="0">
                  <a:moveTo>
                    <a:pt x="694" y="0"/>
                  </a:moveTo>
                  <a:cubicBezTo>
                    <a:pt x="473" y="0"/>
                    <a:pt x="253" y="32"/>
                    <a:pt x="1" y="126"/>
                  </a:cubicBezTo>
                  <a:cubicBezTo>
                    <a:pt x="473" y="567"/>
                    <a:pt x="820" y="1103"/>
                    <a:pt x="977" y="1764"/>
                  </a:cubicBezTo>
                  <a:cubicBezTo>
                    <a:pt x="1891" y="2300"/>
                    <a:pt x="2490" y="3245"/>
                    <a:pt x="2490" y="4285"/>
                  </a:cubicBezTo>
                  <a:cubicBezTo>
                    <a:pt x="2490" y="4663"/>
                    <a:pt x="2395" y="4978"/>
                    <a:pt x="2269" y="5293"/>
                  </a:cubicBezTo>
                  <a:cubicBezTo>
                    <a:pt x="2836" y="5860"/>
                    <a:pt x="3183" y="6648"/>
                    <a:pt x="3183" y="7498"/>
                  </a:cubicBezTo>
                  <a:cubicBezTo>
                    <a:pt x="3183" y="8506"/>
                    <a:pt x="2710" y="9389"/>
                    <a:pt x="1985" y="9987"/>
                  </a:cubicBezTo>
                  <a:lnTo>
                    <a:pt x="2836" y="9987"/>
                  </a:lnTo>
                  <a:cubicBezTo>
                    <a:pt x="4222" y="9987"/>
                    <a:pt x="5325" y="8853"/>
                    <a:pt x="5325" y="7498"/>
                  </a:cubicBezTo>
                  <a:cubicBezTo>
                    <a:pt x="5357" y="6679"/>
                    <a:pt x="4915" y="5891"/>
                    <a:pt x="4285" y="5450"/>
                  </a:cubicBezTo>
                  <a:cubicBezTo>
                    <a:pt x="4537" y="5104"/>
                    <a:pt x="4632" y="4694"/>
                    <a:pt x="4632" y="4253"/>
                  </a:cubicBezTo>
                  <a:cubicBezTo>
                    <a:pt x="4632" y="3340"/>
                    <a:pt x="4065" y="2520"/>
                    <a:pt x="3183" y="2237"/>
                  </a:cubicBezTo>
                  <a:cubicBezTo>
                    <a:pt x="3057" y="977"/>
                    <a:pt x="2017" y="0"/>
                    <a:pt x="6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40"/>
            <p:cNvSpPr/>
            <p:nvPr/>
          </p:nvSpPr>
          <p:spPr>
            <a:xfrm>
              <a:off x="-20890700" y="3586425"/>
              <a:ext cx="195375" cy="35475"/>
            </a:xfrm>
            <a:custGeom>
              <a:avLst/>
              <a:gdLst/>
              <a:ahLst/>
              <a:cxnLst/>
              <a:rect l="l" t="t" r="r" b="b"/>
              <a:pathLst>
                <a:path w="7815" h="1419" extrusionOk="0">
                  <a:moveTo>
                    <a:pt x="2112" y="1"/>
                  </a:moveTo>
                  <a:lnTo>
                    <a:pt x="2112" y="725"/>
                  </a:lnTo>
                  <a:lnTo>
                    <a:pt x="347" y="725"/>
                  </a:lnTo>
                  <a:cubicBezTo>
                    <a:pt x="158" y="725"/>
                    <a:pt x="1" y="883"/>
                    <a:pt x="1" y="1072"/>
                  </a:cubicBezTo>
                  <a:cubicBezTo>
                    <a:pt x="1" y="1261"/>
                    <a:pt x="158" y="1418"/>
                    <a:pt x="347" y="1418"/>
                  </a:cubicBezTo>
                  <a:lnTo>
                    <a:pt x="7468" y="1418"/>
                  </a:lnTo>
                  <a:cubicBezTo>
                    <a:pt x="7657" y="1418"/>
                    <a:pt x="7814" y="1261"/>
                    <a:pt x="7814" y="1072"/>
                  </a:cubicBezTo>
                  <a:cubicBezTo>
                    <a:pt x="7814" y="883"/>
                    <a:pt x="7625" y="725"/>
                    <a:pt x="7436" y="725"/>
                  </a:cubicBezTo>
                  <a:lnTo>
                    <a:pt x="5672" y="725"/>
                  </a:lnTo>
                  <a:lnTo>
                    <a:pt x="5672" y="1"/>
                  </a:lnTo>
                  <a:lnTo>
                    <a:pt x="4947" y="1"/>
                  </a:lnTo>
                  <a:lnTo>
                    <a:pt x="4947" y="725"/>
                  </a:lnTo>
                  <a:lnTo>
                    <a:pt x="2836" y="725"/>
                  </a:lnTo>
                  <a:lnTo>
                    <a:pt x="28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5" name="Google Shape;1575;p40"/>
          <p:cNvGrpSpPr/>
          <p:nvPr/>
        </p:nvGrpSpPr>
        <p:grpSpPr>
          <a:xfrm>
            <a:off x="4846991" y="3002421"/>
            <a:ext cx="313293" cy="356205"/>
            <a:chOff x="-49378250" y="3920375"/>
            <a:chExt cx="264650" cy="300900"/>
          </a:xfrm>
        </p:grpSpPr>
        <p:sp>
          <p:nvSpPr>
            <p:cNvPr id="1576" name="Google Shape;1576;p40"/>
            <p:cNvSpPr/>
            <p:nvPr/>
          </p:nvSpPr>
          <p:spPr>
            <a:xfrm>
              <a:off x="-49272725" y="4185025"/>
              <a:ext cx="70925" cy="35475"/>
            </a:xfrm>
            <a:custGeom>
              <a:avLst/>
              <a:gdLst/>
              <a:ahLst/>
              <a:cxnLst/>
              <a:rect l="l" t="t" r="r" b="b"/>
              <a:pathLst>
                <a:path w="2837" h="1419" extrusionOk="0">
                  <a:moveTo>
                    <a:pt x="32" y="0"/>
                  </a:moveTo>
                  <a:lnTo>
                    <a:pt x="32" y="378"/>
                  </a:lnTo>
                  <a:lnTo>
                    <a:pt x="1" y="378"/>
                  </a:lnTo>
                  <a:cubicBezTo>
                    <a:pt x="1" y="945"/>
                    <a:pt x="473" y="1418"/>
                    <a:pt x="1040" y="1418"/>
                  </a:cubicBezTo>
                  <a:lnTo>
                    <a:pt x="1765" y="1418"/>
                  </a:lnTo>
                  <a:cubicBezTo>
                    <a:pt x="2364" y="1418"/>
                    <a:pt x="2836" y="945"/>
                    <a:pt x="2836" y="378"/>
                  </a:cubicBezTo>
                  <a:lnTo>
                    <a:pt x="28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0"/>
            <p:cNvSpPr/>
            <p:nvPr/>
          </p:nvSpPr>
          <p:spPr>
            <a:xfrm>
              <a:off x="-49378250" y="3920375"/>
              <a:ext cx="87425" cy="300900"/>
            </a:xfrm>
            <a:custGeom>
              <a:avLst/>
              <a:gdLst/>
              <a:ahLst/>
              <a:cxnLst/>
              <a:rect l="l" t="t" r="r" b="b"/>
              <a:pathLst>
                <a:path w="3497" h="1203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418"/>
                  </a:lnTo>
                  <a:lnTo>
                    <a:pt x="1764" y="1418"/>
                  </a:lnTo>
                  <a:cubicBezTo>
                    <a:pt x="1953" y="1418"/>
                    <a:pt x="2111" y="1576"/>
                    <a:pt x="2111" y="1765"/>
                  </a:cubicBezTo>
                  <a:cubicBezTo>
                    <a:pt x="2111" y="1954"/>
                    <a:pt x="1953" y="2112"/>
                    <a:pt x="1764" y="2112"/>
                  </a:cubicBezTo>
                  <a:lnTo>
                    <a:pt x="0" y="2112"/>
                  </a:lnTo>
                  <a:lnTo>
                    <a:pt x="0" y="2836"/>
                  </a:lnTo>
                  <a:lnTo>
                    <a:pt x="1071" y="2836"/>
                  </a:lnTo>
                  <a:cubicBezTo>
                    <a:pt x="1260" y="2836"/>
                    <a:pt x="1418" y="2994"/>
                    <a:pt x="1418" y="3183"/>
                  </a:cubicBezTo>
                  <a:cubicBezTo>
                    <a:pt x="1418" y="3372"/>
                    <a:pt x="1260" y="3529"/>
                    <a:pt x="1071" y="3529"/>
                  </a:cubicBezTo>
                  <a:lnTo>
                    <a:pt x="0" y="3529"/>
                  </a:lnTo>
                  <a:lnTo>
                    <a:pt x="0" y="4254"/>
                  </a:lnTo>
                  <a:lnTo>
                    <a:pt x="1764" y="4254"/>
                  </a:lnTo>
                  <a:cubicBezTo>
                    <a:pt x="1953" y="4254"/>
                    <a:pt x="2111" y="4411"/>
                    <a:pt x="2111" y="4600"/>
                  </a:cubicBezTo>
                  <a:cubicBezTo>
                    <a:pt x="2111" y="4789"/>
                    <a:pt x="1953" y="4947"/>
                    <a:pt x="1764" y="4947"/>
                  </a:cubicBezTo>
                  <a:lnTo>
                    <a:pt x="0" y="4947"/>
                  </a:lnTo>
                  <a:lnTo>
                    <a:pt x="0" y="5672"/>
                  </a:lnTo>
                  <a:lnTo>
                    <a:pt x="1071" y="5672"/>
                  </a:lnTo>
                  <a:cubicBezTo>
                    <a:pt x="1260" y="5672"/>
                    <a:pt x="1418" y="5829"/>
                    <a:pt x="1418" y="6018"/>
                  </a:cubicBezTo>
                  <a:cubicBezTo>
                    <a:pt x="1418" y="6207"/>
                    <a:pt x="1260" y="6365"/>
                    <a:pt x="1071" y="6365"/>
                  </a:cubicBezTo>
                  <a:lnTo>
                    <a:pt x="0" y="6365"/>
                  </a:lnTo>
                  <a:lnTo>
                    <a:pt x="0" y="7089"/>
                  </a:lnTo>
                  <a:lnTo>
                    <a:pt x="1764" y="7089"/>
                  </a:lnTo>
                  <a:cubicBezTo>
                    <a:pt x="1953" y="7089"/>
                    <a:pt x="2111" y="7247"/>
                    <a:pt x="2111" y="7436"/>
                  </a:cubicBezTo>
                  <a:cubicBezTo>
                    <a:pt x="2111" y="7625"/>
                    <a:pt x="1953" y="7782"/>
                    <a:pt x="1764" y="7782"/>
                  </a:cubicBezTo>
                  <a:lnTo>
                    <a:pt x="0" y="7782"/>
                  </a:lnTo>
                  <a:lnTo>
                    <a:pt x="0" y="8507"/>
                  </a:lnTo>
                  <a:lnTo>
                    <a:pt x="1071" y="8507"/>
                  </a:lnTo>
                  <a:cubicBezTo>
                    <a:pt x="1260" y="8507"/>
                    <a:pt x="1418" y="8665"/>
                    <a:pt x="1418" y="8854"/>
                  </a:cubicBezTo>
                  <a:cubicBezTo>
                    <a:pt x="1418" y="9043"/>
                    <a:pt x="1260" y="9200"/>
                    <a:pt x="1071" y="9200"/>
                  </a:cubicBezTo>
                  <a:lnTo>
                    <a:pt x="0" y="9200"/>
                  </a:lnTo>
                  <a:lnTo>
                    <a:pt x="0" y="9925"/>
                  </a:lnTo>
                  <a:lnTo>
                    <a:pt x="1764" y="9925"/>
                  </a:lnTo>
                  <a:cubicBezTo>
                    <a:pt x="1953" y="9925"/>
                    <a:pt x="2111" y="10082"/>
                    <a:pt x="2111" y="10271"/>
                  </a:cubicBezTo>
                  <a:cubicBezTo>
                    <a:pt x="2111" y="10460"/>
                    <a:pt x="1953" y="10618"/>
                    <a:pt x="1764" y="10618"/>
                  </a:cubicBezTo>
                  <a:lnTo>
                    <a:pt x="0" y="10618"/>
                  </a:lnTo>
                  <a:lnTo>
                    <a:pt x="0" y="11689"/>
                  </a:lnTo>
                  <a:cubicBezTo>
                    <a:pt x="0" y="11878"/>
                    <a:pt x="158" y="12036"/>
                    <a:pt x="347" y="12036"/>
                  </a:cubicBezTo>
                  <a:lnTo>
                    <a:pt x="3151" y="12036"/>
                  </a:lnTo>
                  <a:cubicBezTo>
                    <a:pt x="3340" y="12036"/>
                    <a:pt x="3497" y="11878"/>
                    <a:pt x="3497" y="11689"/>
                  </a:cubicBezTo>
                  <a:lnTo>
                    <a:pt x="3497" y="379"/>
                  </a:lnTo>
                  <a:cubicBezTo>
                    <a:pt x="3497" y="158"/>
                    <a:pt x="3340" y="1"/>
                    <a:pt x="3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0"/>
            <p:cNvSpPr/>
            <p:nvPr/>
          </p:nvSpPr>
          <p:spPr>
            <a:xfrm>
              <a:off x="-49185300" y="3920375"/>
              <a:ext cx="71700" cy="87450"/>
            </a:xfrm>
            <a:custGeom>
              <a:avLst/>
              <a:gdLst/>
              <a:ahLst/>
              <a:cxnLst/>
              <a:rect l="l" t="t" r="r" b="b"/>
              <a:pathLst>
                <a:path w="2868" h="3498" extrusionOk="0">
                  <a:moveTo>
                    <a:pt x="2490" y="1"/>
                  </a:moveTo>
                  <a:cubicBezTo>
                    <a:pt x="1765" y="1"/>
                    <a:pt x="1229" y="32"/>
                    <a:pt x="631" y="631"/>
                  </a:cubicBezTo>
                  <a:cubicBezTo>
                    <a:pt x="253" y="1040"/>
                    <a:pt x="1" y="1576"/>
                    <a:pt x="1" y="2143"/>
                  </a:cubicBezTo>
                  <a:cubicBezTo>
                    <a:pt x="1" y="2868"/>
                    <a:pt x="631" y="3498"/>
                    <a:pt x="1418" y="3498"/>
                  </a:cubicBezTo>
                  <a:cubicBezTo>
                    <a:pt x="2017" y="3498"/>
                    <a:pt x="2553" y="3120"/>
                    <a:pt x="2742" y="2553"/>
                  </a:cubicBezTo>
                  <a:cubicBezTo>
                    <a:pt x="2868" y="2238"/>
                    <a:pt x="2805" y="1923"/>
                    <a:pt x="2616" y="1702"/>
                  </a:cubicBezTo>
                  <a:cubicBezTo>
                    <a:pt x="2395" y="1450"/>
                    <a:pt x="2269" y="1135"/>
                    <a:pt x="2742" y="568"/>
                  </a:cubicBezTo>
                  <a:cubicBezTo>
                    <a:pt x="2836" y="442"/>
                    <a:pt x="2868" y="316"/>
                    <a:pt x="2805" y="190"/>
                  </a:cubicBezTo>
                  <a:cubicBezTo>
                    <a:pt x="2742" y="95"/>
                    <a:pt x="2616" y="1"/>
                    <a:pt x="24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40"/>
            <p:cNvSpPr/>
            <p:nvPr/>
          </p:nvSpPr>
          <p:spPr>
            <a:xfrm>
              <a:off x="-49182150" y="4019625"/>
              <a:ext cx="64625" cy="42550"/>
            </a:xfrm>
            <a:custGeom>
              <a:avLst/>
              <a:gdLst/>
              <a:ahLst/>
              <a:cxnLst/>
              <a:rect l="l" t="t" r="r" b="b"/>
              <a:pathLst>
                <a:path w="2585" h="1702" extrusionOk="0">
                  <a:moveTo>
                    <a:pt x="316" y="0"/>
                  </a:moveTo>
                  <a:cubicBezTo>
                    <a:pt x="158" y="473"/>
                    <a:pt x="32" y="1103"/>
                    <a:pt x="1" y="1702"/>
                  </a:cubicBezTo>
                  <a:lnTo>
                    <a:pt x="2584" y="1702"/>
                  </a:lnTo>
                  <a:cubicBezTo>
                    <a:pt x="2521" y="1103"/>
                    <a:pt x="2427" y="504"/>
                    <a:pt x="2269" y="0"/>
                  </a:cubicBezTo>
                  <a:cubicBezTo>
                    <a:pt x="1954" y="158"/>
                    <a:pt x="1639" y="252"/>
                    <a:pt x="1292" y="252"/>
                  </a:cubicBezTo>
                  <a:cubicBezTo>
                    <a:pt x="946" y="252"/>
                    <a:pt x="631" y="158"/>
                    <a:pt x="3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40"/>
            <p:cNvSpPr/>
            <p:nvPr/>
          </p:nvSpPr>
          <p:spPr>
            <a:xfrm>
              <a:off x="-49185300" y="4078700"/>
              <a:ext cx="70925" cy="141800"/>
            </a:xfrm>
            <a:custGeom>
              <a:avLst/>
              <a:gdLst/>
              <a:ahLst/>
              <a:cxnLst/>
              <a:rect l="l" t="t" r="r" b="b"/>
              <a:pathLst>
                <a:path w="2837" h="5672" extrusionOk="0">
                  <a:moveTo>
                    <a:pt x="32" y="0"/>
                  </a:moveTo>
                  <a:cubicBezTo>
                    <a:pt x="1" y="378"/>
                    <a:pt x="1" y="756"/>
                    <a:pt x="1" y="1071"/>
                  </a:cubicBezTo>
                  <a:cubicBezTo>
                    <a:pt x="1" y="2773"/>
                    <a:pt x="316" y="5671"/>
                    <a:pt x="1418" y="5671"/>
                  </a:cubicBezTo>
                  <a:cubicBezTo>
                    <a:pt x="2521" y="5671"/>
                    <a:pt x="2836" y="2804"/>
                    <a:pt x="2836" y="1071"/>
                  </a:cubicBezTo>
                  <a:cubicBezTo>
                    <a:pt x="2805" y="756"/>
                    <a:pt x="2805" y="410"/>
                    <a:pt x="2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40"/>
            <p:cNvSpPr/>
            <p:nvPr/>
          </p:nvSpPr>
          <p:spPr>
            <a:xfrm>
              <a:off x="-49271150" y="3920375"/>
              <a:ext cx="65400" cy="70125"/>
            </a:xfrm>
            <a:custGeom>
              <a:avLst/>
              <a:gdLst/>
              <a:ahLst/>
              <a:cxnLst/>
              <a:rect l="l" t="t" r="r" b="b"/>
              <a:pathLst>
                <a:path w="2616" h="2805" extrusionOk="0">
                  <a:moveTo>
                    <a:pt x="1324" y="1"/>
                  </a:moveTo>
                  <a:cubicBezTo>
                    <a:pt x="1182" y="1"/>
                    <a:pt x="1040" y="64"/>
                    <a:pt x="977" y="190"/>
                  </a:cubicBezTo>
                  <a:lnTo>
                    <a:pt x="1" y="2805"/>
                  </a:lnTo>
                  <a:lnTo>
                    <a:pt x="2616" y="2805"/>
                  </a:lnTo>
                  <a:lnTo>
                    <a:pt x="1670" y="190"/>
                  </a:lnTo>
                  <a:cubicBezTo>
                    <a:pt x="1607" y="64"/>
                    <a:pt x="1466" y="1"/>
                    <a:pt x="13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40"/>
            <p:cNvSpPr/>
            <p:nvPr/>
          </p:nvSpPr>
          <p:spPr>
            <a:xfrm>
              <a:off x="-49272725" y="4007800"/>
              <a:ext cx="70125" cy="159925"/>
            </a:xfrm>
            <a:custGeom>
              <a:avLst/>
              <a:gdLst/>
              <a:ahLst/>
              <a:cxnLst/>
              <a:rect l="l" t="t" r="r" b="b"/>
              <a:pathLst>
                <a:path w="2805" h="6397" extrusionOk="0">
                  <a:moveTo>
                    <a:pt x="1" y="1"/>
                  </a:moveTo>
                  <a:lnTo>
                    <a:pt x="1" y="6396"/>
                  </a:lnTo>
                  <a:lnTo>
                    <a:pt x="2805" y="6396"/>
                  </a:lnTo>
                  <a:lnTo>
                    <a:pt x="28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p41"/>
          <p:cNvSpPr txBox="1">
            <a:spLocks noGrp="1"/>
          </p:cNvSpPr>
          <p:nvPr>
            <p:ph type="subTitle" idx="1"/>
          </p:nvPr>
        </p:nvSpPr>
        <p:spPr>
          <a:xfrm>
            <a:off x="4730575" y="1298400"/>
            <a:ext cx="3907800" cy="5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Inter"/>
                <a:ea typeface="Inter"/>
                <a:cs typeface="Inter"/>
                <a:sym typeface="Inter"/>
              </a:rPr>
              <a:t>European Standard Cost of Urban Cycling Highway</a:t>
            </a:r>
            <a:endParaRPr b="1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588" name="Google Shape;1588;p41"/>
          <p:cNvSpPr txBox="1">
            <a:spLocks noGrp="1"/>
          </p:cNvSpPr>
          <p:nvPr>
            <p:ph type="title"/>
          </p:nvPr>
        </p:nvSpPr>
        <p:spPr>
          <a:xfrm>
            <a:off x="4807475" y="539500"/>
            <a:ext cx="3831000" cy="7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Fira Sans"/>
                <a:ea typeface="Fira Sans"/>
                <a:cs typeface="Fira Sans"/>
                <a:sym typeface="Fira Sans"/>
              </a:rPr>
              <a:t>€1.5 million / km</a:t>
            </a:r>
            <a:endParaRPr sz="36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589" name="Google Shape;1589;p41"/>
          <p:cNvSpPr txBox="1">
            <a:spLocks noGrp="1"/>
          </p:cNvSpPr>
          <p:nvPr>
            <p:ph type="title" idx="2"/>
          </p:nvPr>
        </p:nvSpPr>
        <p:spPr>
          <a:xfrm>
            <a:off x="111575" y="539500"/>
            <a:ext cx="4695900" cy="7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Fira Sans"/>
                <a:ea typeface="Fira Sans"/>
                <a:cs typeface="Fira Sans"/>
                <a:sym typeface="Fira Sans"/>
              </a:rPr>
              <a:t>€22.5 million / km</a:t>
            </a:r>
            <a:endParaRPr sz="36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590" name="Google Shape;1590;p41"/>
          <p:cNvSpPr txBox="1">
            <a:spLocks noGrp="1"/>
          </p:cNvSpPr>
          <p:nvPr>
            <p:ph type="subTitle" idx="3"/>
          </p:nvPr>
        </p:nvSpPr>
        <p:spPr>
          <a:xfrm>
            <a:off x="713225" y="1298401"/>
            <a:ext cx="34926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Inter"/>
                <a:ea typeface="Inter"/>
                <a:cs typeface="Inter"/>
                <a:sym typeface="Inter"/>
              </a:rPr>
              <a:t>Jokeri Tram Line Construction Costs</a:t>
            </a:r>
            <a:endParaRPr sz="1300" b="1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591" name="Google Shape;1591;p41"/>
          <p:cNvSpPr txBox="1">
            <a:spLocks noGrp="1"/>
          </p:cNvSpPr>
          <p:nvPr>
            <p:ph type="title" idx="4"/>
          </p:nvPr>
        </p:nvSpPr>
        <p:spPr>
          <a:xfrm>
            <a:off x="713225" y="1864563"/>
            <a:ext cx="3492600" cy="7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Fira Sans"/>
                <a:ea typeface="Fira Sans"/>
                <a:cs typeface="Fira Sans"/>
                <a:sym typeface="Fira Sans"/>
              </a:rPr>
              <a:t>€1.5 billion</a:t>
            </a:r>
            <a:r>
              <a:rPr lang="en" sz="3600"/>
              <a:t> </a:t>
            </a:r>
            <a:endParaRPr sz="3600"/>
          </a:p>
        </p:txBody>
      </p:sp>
      <p:sp>
        <p:nvSpPr>
          <p:cNvPr id="1592" name="Google Shape;1592;p41"/>
          <p:cNvSpPr txBox="1">
            <a:spLocks noGrp="1"/>
          </p:cNvSpPr>
          <p:nvPr>
            <p:ph type="subTitle" idx="5"/>
          </p:nvPr>
        </p:nvSpPr>
        <p:spPr>
          <a:xfrm>
            <a:off x="713225" y="2623486"/>
            <a:ext cx="34926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Inter"/>
                <a:ea typeface="Inter"/>
                <a:cs typeface="Inter"/>
                <a:sym typeface="Inter"/>
              </a:rPr>
              <a:t>Pasila Station Renovation Cost (2019)</a:t>
            </a:r>
            <a:endParaRPr sz="1300" b="1"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1593" name="Google Shape;1593;p41"/>
          <p:cNvGrpSpPr/>
          <p:nvPr/>
        </p:nvGrpSpPr>
        <p:grpSpPr>
          <a:xfrm>
            <a:off x="5568653" y="2796367"/>
            <a:ext cx="3184856" cy="2347134"/>
            <a:chOff x="5568653" y="2796367"/>
            <a:chExt cx="3184856" cy="2347134"/>
          </a:xfrm>
        </p:grpSpPr>
        <p:grpSp>
          <p:nvGrpSpPr>
            <p:cNvPr id="1594" name="Google Shape;1594;p41"/>
            <p:cNvGrpSpPr/>
            <p:nvPr/>
          </p:nvGrpSpPr>
          <p:grpSpPr>
            <a:xfrm>
              <a:off x="5568653" y="3306704"/>
              <a:ext cx="3184856" cy="1836798"/>
              <a:chOff x="5568653" y="3306704"/>
              <a:chExt cx="3184856" cy="1836798"/>
            </a:xfrm>
          </p:grpSpPr>
          <p:grpSp>
            <p:nvGrpSpPr>
              <p:cNvPr id="1595" name="Google Shape;1595;p41"/>
              <p:cNvGrpSpPr/>
              <p:nvPr/>
            </p:nvGrpSpPr>
            <p:grpSpPr>
              <a:xfrm>
                <a:off x="5568653" y="3430778"/>
                <a:ext cx="679386" cy="1712716"/>
                <a:chOff x="7507545" y="2268573"/>
                <a:chExt cx="266040" cy="670680"/>
              </a:xfrm>
            </p:grpSpPr>
            <p:sp>
              <p:nvSpPr>
                <p:cNvPr id="1596" name="Google Shape;1596;p41"/>
                <p:cNvSpPr/>
                <p:nvPr/>
              </p:nvSpPr>
              <p:spPr>
                <a:xfrm>
                  <a:off x="7583865" y="2442813"/>
                  <a:ext cx="28440" cy="28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79" extrusionOk="0">
                      <a:moveTo>
                        <a:pt x="0" y="39"/>
                      </a:moveTo>
                      <a:cubicBezTo>
                        <a:pt x="0" y="61"/>
                        <a:pt x="18" y="79"/>
                        <a:pt x="39" y="79"/>
                      </a:cubicBezTo>
                      <a:cubicBezTo>
                        <a:pt x="61" y="79"/>
                        <a:pt x="79" y="61"/>
                        <a:pt x="79" y="39"/>
                      </a:cubicBezTo>
                      <a:cubicBezTo>
                        <a:pt x="79" y="18"/>
                        <a:pt x="61" y="0"/>
                        <a:pt x="39" y="0"/>
                      </a:cubicBezTo>
                      <a:cubicBezTo>
                        <a:pt x="18" y="0"/>
                        <a:pt x="0" y="18"/>
                        <a:pt x="0" y="3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97" name="Google Shape;1597;p41"/>
                <p:cNvSpPr/>
                <p:nvPr/>
              </p:nvSpPr>
              <p:spPr>
                <a:xfrm>
                  <a:off x="7597905" y="2442813"/>
                  <a:ext cx="42480" cy="28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79" extrusionOk="0">
                      <a:moveTo>
                        <a:pt x="0" y="0"/>
                      </a:moveTo>
                      <a:lnTo>
                        <a:pt x="118" y="0"/>
                      </a:lnTo>
                      <a:lnTo>
                        <a:pt x="118" y="79"/>
                      </a:lnTo>
                      <a:lnTo>
                        <a:pt x="0" y="7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98" name="Google Shape;1598;p41"/>
                <p:cNvSpPr/>
                <p:nvPr/>
              </p:nvSpPr>
              <p:spPr>
                <a:xfrm>
                  <a:off x="7626345" y="2442813"/>
                  <a:ext cx="28440" cy="28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79" extrusionOk="0">
                      <a:moveTo>
                        <a:pt x="0" y="39"/>
                      </a:moveTo>
                      <a:cubicBezTo>
                        <a:pt x="0" y="61"/>
                        <a:pt x="18" y="79"/>
                        <a:pt x="39" y="79"/>
                      </a:cubicBezTo>
                      <a:cubicBezTo>
                        <a:pt x="61" y="79"/>
                        <a:pt x="79" y="61"/>
                        <a:pt x="79" y="39"/>
                      </a:cubicBezTo>
                      <a:cubicBezTo>
                        <a:pt x="79" y="18"/>
                        <a:pt x="61" y="0"/>
                        <a:pt x="39" y="0"/>
                      </a:cubicBezTo>
                      <a:cubicBezTo>
                        <a:pt x="18" y="0"/>
                        <a:pt x="0" y="18"/>
                        <a:pt x="0" y="3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99" name="Google Shape;1599;p41"/>
                <p:cNvSpPr/>
                <p:nvPr/>
              </p:nvSpPr>
              <p:spPr>
                <a:xfrm>
                  <a:off x="7596105" y="2468732"/>
                  <a:ext cx="46440" cy="470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" h="1307" extrusionOk="0">
                      <a:moveTo>
                        <a:pt x="129" y="1307"/>
                      </a:moveTo>
                      <a:lnTo>
                        <a:pt x="0" y="1307"/>
                      </a:lnTo>
                      <a:lnTo>
                        <a:pt x="30" y="0"/>
                      </a:lnTo>
                      <a:lnTo>
                        <a:pt x="99" y="0"/>
                      </a:lnTo>
                      <a:lnTo>
                        <a:pt x="129" y="1307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0" name="Google Shape;1600;p41"/>
                <p:cNvSpPr/>
                <p:nvPr/>
              </p:nvSpPr>
              <p:spPr>
                <a:xfrm>
                  <a:off x="7614465" y="2268573"/>
                  <a:ext cx="25920" cy="188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" h="523" extrusionOk="0">
                      <a:moveTo>
                        <a:pt x="72" y="523"/>
                      </a:moveTo>
                      <a:lnTo>
                        <a:pt x="72" y="0"/>
                      </a:lnTo>
                      <a:lnTo>
                        <a:pt x="0" y="280"/>
                      </a:lnTo>
                      <a:lnTo>
                        <a:pt x="72" y="523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1" name="Google Shape;1601;p41"/>
                <p:cNvSpPr/>
                <p:nvPr/>
              </p:nvSpPr>
              <p:spPr>
                <a:xfrm>
                  <a:off x="7507545" y="2456853"/>
                  <a:ext cx="132840" cy="13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" h="370" extrusionOk="0">
                      <a:moveTo>
                        <a:pt x="369" y="0"/>
                      </a:moveTo>
                      <a:lnTo>
                        <a:pt x="0" y="370"/>
                      </a:lnTo>
                      <a:lnTo>
                        <a:pt x="249" y="223"/>
                      </a:lnTo>
                      <a:lnTo>
                        <a:pt x="369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2" name="Google Shape;1602;p41"/>
                <p:cNvSpPr/>
                <p:nvPr/>
              </p:nvSpPr>
              <p:spPr>
                <a:xfrm>
                  <a:off x="7640385" y="2456853"/>
                  <a:ext cx="133200" cy="13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" h="370" extrusionOk="0">
                      <a:moveTo>
                        <a:pt x="370" y="370"/>
                      </a:moveTo>
                      <a:lnTo>
                        <a:pt x="0" y="0"/>
                      </a:lnTo>
                      <a:lnTo>
                        <a:pt x="249" y="147"/>
                      </a:lnTo>
                      <a:lnTo>
                        <a:pt x="370" y="37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03" name="Google Shape;1603;p41"/>
              <p:cNvGrpSpPr/>
              <p:nvPr/>
            </p:nvGrpSpPr>
            <p:grpSpPr>
              <a:xfrm>
                <a:off x="6789852" y="3306704"/>
                <a:ext cx="1963657" cy="1836798"/>
                <a:chOff x="3449888" y="1796635"/>
                <a:chExt cx="1457259" cy="1363115"/>
              </a:xfrm>
            </p:grpSpPr>
            <p:grpSp>
              <p:nvGrpSpPr>
                <p:cNvPr id="1604" name="Google Shape;1604;p41"/>
                <p:cNvGrpSpPr/>
                <p:nvPr/>
              </p:nvGrpSpPr>
              <p:grpSpPr>
                <a:xfrm>
                  <a:off x="4054332" y="1796635"/>
                  <a:ext cx="523275" cy="591499"/>
                  <a:chOff x="6688905" y="2162733"/>
                  <a:chExt cx="276120" cy="312120"/>
                </a:xfrm>
              </p:grpSpPr>
              <p:sp>
                <p:nvSpPr>
                  <p:cNvPr id="1605" name="Google Shape;1605;p41"/>
                  <p:cNvSpPr/>
                  <p:nvPr/>
                </p:nvSpPr>
                <p:spPr>
                  <a:xfrm>
                    <a:off x="6688905" y="2229693"/>
                    <a:ext cx="188640" cy="245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4" h="681" extrusionOk="0">
                        <a:moveTo>
                          <a:pt x="0" y="0"/>
                        </a:moveTo>
                        <a:lnTo>
                          <a:pt x="524" y="0"/>
                        </a:lnTo>
                        <a:lnTo>
                          <a:pt x="524" y="681"/>
                        </a:lnTo>
                        <a:lnTo>
                          <a:pt x="0" y="6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6" name="Google Shape;1606;p41"/>
                  <p:cNvSpPr/>
                  <p:nvPr/>
                </p:nvSpPr>
                <p:spPr>
                  <a:xfrm>
                    <a:off x="6877545" y="2162732"/>
                    <a:ext cx="87480" cy="3121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" h="867" extrusionOk="0">
                        <a:moveTo>
                          <a:pt x="122" y="0"/>
                        </a:moveTo>
                        <a:lnTo>
                          <a:pt x="0" y="186"/>
                        </a:lnTo>
                        <a:lnTo>
                          <a:pt x="0" y="867"/>
                        </a:lnTo>
                        <a:lnTo>
                          <a:pt x="243" y="867"/>
                        </a:lnTo>
                        <a:lnTo>
                          <a:pt x="243" y="186"/>
                        </a:lnTo>
                        <a:lnTo>
                          <a:pt x="122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7" name="Google Shape;1607;p41"/>
                  <p:cNvSpPr/>
                  <p:nvPr/>
                </p:nvSpPr>
                <p:spPr>
                  <a:xfrm>
                    <a:off x="6688905" y="2162733"/>
                    <a:ext cx="232560" cy="66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6" h="186" extrusionOk="0">
                        <a:moveTo>
                          <a:pt x="122" y="0"/>
                        </a:moveTo>
                        <a:lnTo>
                          <a:pt x="0" y="186"/>
                        </a:lnTo>
                        <a:lnTo>
                          <a:pt x="524" y="186"/>
                        </a:lnTo>
                        <a:lnTo>
                          <a:pt x="646" y="0"/>
                        </a:lnTo>
                        <a:lnTo>
                          <a:pt x="122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21950" rIns="90000" bIns="2195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8" name="Google Shape;1608;p41"/>
                  <p:cNvSpPr/>
                  <p:nvPr/>
                </p:nvSpPr>
                <p:spPr>
                  <a:xfrm>
                    <a:off x="6688905" y="2252373"/>
                    <a:ext cx="188640" cy="2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4" h="6" extrusionOk="0">
                        <a:moveTo>
                          <a:pt x="0" y="0"/>
                        </a:moveTo>
                        <a:lnTo>
                          <a:pt x="524" y="0"/>
                        </a:lnTo>
                        <a:lnTo>
                          <a:pt x="524" y="6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9" name="Google Shape;1609;p41"/>
                  <p:cNvSpPr/>
                  <p:nvPr/>
                </p:nvSpPr>
                <p:spPr>
                  <a:xfrm>
                    <a:off x="6688905" y="2275773"/>
                    <a:ext cx="188640" cy="25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4" h="7" extrusionOk="0">
                        <a:moveTo>
                          <a:pt x="0" y="0"/>
                        </a:moveTo>
                        <a:lnTo>
                          <a:pt x="524" y="0"/>
                        </a:lnTo>
                        <a:lnTo>
                          <a:pt x="524" y="7"/>
                        </a:lnTo>
                        <a:lnTo>
                          <a:pt x="0" y="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0" name="Google Shape;1610;p41"/>
                  <p:cNvSpPr/>
                  <p:nvPr/>
                </p:nvSpPr>
                <p:spPr>
                  <a:xfrm>
                    <a:off x="6688905" y="2299532"/>
                    <a:ext cx="188640" cy="25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4" h="7" extrusionOk="0">
                        <a:moveTo>
                          <a:pt x="0" y="0"/>
                        </a:moveTo>
                        <a:lnTo>
                          <a:pt x="524" y="0"/>
                        </a:lnTo>
                        <a:lnTo>
                          <a:pt x="524" y="7"/>
                        </a:lnTo>
                        <a:lnTo>
                          <a:pt x="0" y="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1" name="Google Shape;1611;p41"/>
                  <p:cNvSpPr/>
                  <p:nvPr/>
                </p:nvSpPr>
                <p:spPr>
                  <a:xfrm>
                    <a:off x="6688905" y="2323292"/>
                    <a:ext cx="188640" cy="25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4" h="7" extrusionOk="0">
                        <a:moveTo>
                          <a:pt x="0" y="0"/>
                        </a:moveTo>
                        <a:lnTo>
                          <a:pt x="524" y="0"/>
                        </a:lnTo>
                        <a:lnTo>
                          <a:pt x="524" y="7"/>
                        </a:lnTo>
                        <a:lnTo>
                          <a:pt x="0" y="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2" name="Google Shape;1612;p41"/>
                  <p:cNvSpPr/>
                  <p:nvPr/>
                </p:nvSpPr>
                <p:spPr>
                  <a:xfrm>
                    <a:off x="6688905" y="2347053"/>
                    <a:ext cx="188640" cy="2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4" h="6" extrusionOk="0">
                        <a:moveTo>
                          <a:pt x="0" y="0"/>
                        </a:moveTo>
                        <a:lnTo>
                          <a:pt x="524" y="0"/>
                        </a:lnTo>
                        <a:lnTo>
                          <a:pt x="524" y="6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3" name="Google Shape;1613;p41"/>
                  <p:cNvSpPr/>
                  <p:nvPr/>
                </p:nvSpPr>
                <p:spPr>
                  <a:xfrm>
                    <a:off x="6688905" y="2370453"/>
                    <a:ext cx="188640" cy="25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4" h="7" extrusionOk="0">
                        <a:moveTo>
                          <a:pt x="0" y="0"/>
                        </a:moveTo>
                        <a:lnTo>
                          <a:pt x="524" y="0"/>
                        </a:lnTo>
                        <a:lnTo>
                          <a:pt x="524" y="7"/>
                        </a:lnTo>
                        <a:lnTo>
                          <a:pt x="0" y="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4" name="Google Shape;1614;p41"/>
                  <p:cNvSpPr/>
                  <p:nvPr/>
                </p:nvSpPr>
                <p:spPr>
                  <a:xfrm>
                    <a:off x="6688905" y="2394213"/>
                    <a:ext cx="188640" cy="25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4" h="7" extrusionOk="0">
                        <a:moveTo>
                          <a:pt x="0" y="0"/>
                        </a:moveTo>
                        <a:lnTo>
                          <a:pt x="524" y="0"/>
                        </a:lnTo>
                        <a:lnTo>
                          <a:pt x="524" y="7"/>
                        </a:lnTo>
                        <a:lnTo>
                          <a:pt x="0" y="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5" name="Google Shape;1615;p41"/>
                  <p:cNvSpPr/>
                  <p:nvPr/>
                </p:nvSpPr>
                <p:spPr>
                  <a:xfrm>
                    <a:off x="6688905" y="2417973"/>
                    <a:ext cx="188640" cy="25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4" h="7" extrusionOk="0">
                        <a:moveTo>
                          <a:pt x="0" y="0"/>
                        </a:moveTo>
                        <a:lnTo>
                          <a:pt x="524" y="0"/>
                        </a:lnTo>
                        <a:lnTo>
                          <a:pt x="524" y="7"/>
                        </a:lnTo>
                        <a:lnTo>
                          <a:pt x="0" y="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6" name="Google Shape;1616;p41"/>
                  <p:cNvSpPr/>
                  <p:nvPr/>
                </p:nvSpPr>
                <p:spPr>
                  <a:xfrm>
                    <a:off x="6688905" y="2441733"/>
                    <a:ext cx="188640" cy="2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4" h="6" extrusionOk="0">
                        <a:moveTo>
                          <a:pt x="0" y="0"/>
                        </a:moveTo>
                        <a:lnTo>
                          <a:pt x="524" y="0"/>
                        </a:lnTo>
                        <a:lnTo>
                          <a:pt x="524" y="6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7" name="Google Shape;1617;p41"/>
                  <p:cNvSpPr/>
                  <p:nvPr/>
                </p:nvSpPr>
                <p:spPr>
                  <a:xfrm>
                    <a:off x="6877545" y="2252373"/>
                    <a:ext cx="87480" cy="2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" h="6" extrusionOk="0">
                        <a:moveTo>
                          <a:pt x="0" y="0"/>
                        </a:moveTo>
                        <a:lnTo>
                          <a:pt x="243" y="0"/>
                        </a:lnTo>
                        <a:lnTo>
                          <a:pt x="243" y="6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8" name="Google Shape;1618;p41"/>
                  <p:cNvSpPr/>
                  <p:nvPr/>
                </p:nvSpPr>
                <p:spPr>
                  <a:xfrm>
                    <a:off x="6877545" y="2275773"/>
                    <a:ext cx="87480" cy="25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" h="7" extrusionOk="0">
                        <a:moveTo>
                          <a:pt x="0" y="0"/>
                        </a:moveTo>
                        <a:lnTo>
                          <a:pt x="243" y="0"/>
                        </a:lnTo>
                        <a:lnTo>
                          <a:pt x="243" y="7"/>
                        </a:lnTo>
                        <a:lnTo>
                          <a:pt x="0" y="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9" name="Google Shape;1619;p41"/>
                  <p:cNvSpPr/>
                  <p:nvPr/>
                </p:nvSpPr>
                <p:spPr>
                  <a:xfrm>
                    <a:off x="6877545" y="2299532"/>
                    <a:ext cx="87480" cy="25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" h="7" extrusionOk="0">
                        <a:moveTo>
                          <a:pt x="0" y="0"/>
                        </a:moveTo>
                        <a:lnTo>
                          <a:pt x="243" y="0"/>
                        </a:lnTo>
                        <a:lnTo>
                          <a:pt x="243" y="7"/>
                        </a:lnTo>
                        <a:lnTo>
                          <a:pt x="0" y="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0" name="Google Shape;1620;p41"/>
                  <p:cNvSpPr/>
                  <p:nvPr/>
                </p:nvSpPr>
                <p:spPr>
                  <a:xfrm>
                    <a:off x="6877545" y="2323292"/>
                    <a:ext cx="87480" cy="25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" h="7" extrusionOk="0">
                        <a:moveTo>
                          <a:pt x="0" y="0"/>
                        </a:moveTo>
                        <a:lnTo>
                          <a:pt x="243" y="0"/>
                        </a:lnTo>
                        <a:lnTo>
                          <a:pt x="243" y="7"/>
                        </a:lnTo>
                        <a:lnTo>
                          <a:pt x="0" y="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1" name="Google Shape;1621;p41"/>
                  <p:cNvSpPr/>
                  <p:nvPr/>
                </p:nvSpPr>
                <p:spPr>
                  <a:xfrm>
                    <a:off x="6877545" y="2347053"/>
                    <a:ext cx="87480" cy="2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" h="6" extrusionOk="0">
                        <a:moveTo>
                          <a:pt x="0" y="0"/>
                        </a:moveTo>
                        <a:lnTo>
                          <a:pt x="243" y="0"/>
                        </a:lnTo>
                        <a:lnTo>
                          <a:pt x="243" y="6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2" name="Google Shape;1622;p41"/>
                  <p:cNvSpPr/>
                  <p:nvPr/>
                </p:nvSpPr>
                <p:spPr>
                  <a:xfrm>
                    <a:off x="6877545" y="2370453"/>
                    <a:ext cx="87480" cy="25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" h="7" extrusionOk="0">
                        <a:moveTo>
                          <a:pt x="0" y="0"/>
                        </a:moveTo>
                        <a:lnTo>
                          <a:pt x="243" y="0"/>
                        </a:lnTo>
                        <a:lnTo>
                          <a:pt x="243" y="7"/>
                        </a:lnTo>
                        <a:lnTo>
                          <a:pt x="0" y="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3" name="Google Shape;1623;p41"/>
                  <p:cNvSpPr/>
                  <p:nvPr/>
                </p:nvSpPr>
                <p:spPr>
                  <a:xfrm>
                    <a:off x="6877545" y="2394213"/>
                    <a:ext cx="87480" cy="25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" h="7" extrusionOk="0">
                        <a:moveTo>
                          <a:pt x="0" y="0"/>
                        </a:moveTo>
                        <a:lnTo>
                          <a:pt x="243" y="0"/>
                        </a:lnTo>
                        <a:lnTo>
                          <a:pt x="243" y="7"/>
                        </a:lnTo>
                        <a:lnTo>
                          <a:pt x="0" y="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4" name="Google Shape;1624;p41"/>
                  <p:cNvSpPr/>
                  <p:nvPr/>
                </p:nvSpPr>
                <p:spPr>
                  <a:xfrm>
                    <a:off x="6877545" y="2417973"/>
                    <a:ext cx="87480" cy="25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" h="7" extrusionOk="0">
                        <a:moveTo>
                          <a:pt x="0" y="0"/>
                        </a:moveTo>
                        <a:lnTo>
                          <a:pt x="243" y="0"/>
                        </a:lnTo>
                        <a:lnTo>
                          <a:pt x="243" y="7"/>
                        </a:lnTo>
                        <a:lnTo>
                          <a:pt x="0" y="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5" name="Google Shape;1625;p41"/>
                  <p:cNvSpPr/>
                  <p:nvPr/>
                </p:nvSpPr>
                <p:spPr>
                  <a:xfrm>
                    <a:off x="6877545" y="2441733"/>
                    <a:ext cx="87480" cy="2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" h="6" extrusionOk="0">
                        <a:moveTo>
                          <a:pt x="0" y="0"/>
                        </a:moveTo>
                        <a:lnTo>
                          <a:pt x="243" y="0"/>
                        </a:lnTo>
                        <a:lnTo>
                          <a:pt x="243" y="6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626" name="Google Shape;1626;p41"/>
                <p:cNvGrpSpPr/>
                <p:nvPr/>
              </p:nvGrpSpPr>
              <p:grpSpPr>
                <a:xfrm>
                  <a:off x="3792354" y="2066118"/>
                  <a:ext cx="128943" cy="448911"/>
                  <a:chOff x="6550665" y="2304933"/>
                  <a:chExt cx="68040" cy="236880"/>
                </a:xfrm>
              </p:grpSpPr>
              <p:sp>
                <p:nvSpPr>
                  <p:cNvPr id="1627" name="Google Shape;1627;p41"/>
                  <p:cNvSpPr/>
                  <p:nvPr/>
                </p:nvSpPr>
                <p:spPr>
                  <a:xfrm>
                    <a:off x="6550665" y="2304933"/>
                    <a:ext cx="68040" cy="14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" h="390" extrusionOk="0">
                        <a:moveTo>
                          <a:pt x="175" y="191"/>
                        </a:moveTo>
                        <a:lnTo>
                          <a:pt x="94" y="0"/>
                        </a:lnTo>
                        <a:lnTo>
                          <a:pt x="14" y="191"/>
                        </a:lnTo>
                        <a:cubicBezTo>
                          <a:pt x="-9" y="244"/>
                          <a:pt x="-4" y="305"/>
                          <a:pt x="27" y="353"/>
                        </a:cubicBezTo>
                        <a:lnTo>
                          <a:pt x="27" y="353"/>
                        </a:lnTo>
                        <a:cubicBezTo>
                          <a:pt x="59" y="402"/>
                          <a:pt x="130" y="402"/>
                          <a:pt x="161" y="353"/>
                        </a:cubicBezTo>
                        <a:lnTo>
                          <a:pt x="161" y="353"/>
                        </a:lnTo>
                        <a:cubicBezTo>
                          <a:pt x="192" y="305"/>
                          <a:pt x="197" y="244"/>
                          <a:pt x="175" y="19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8" name="Google Shape;1628;p41"/>
                  <p:cNvSpPr/>
                  <p:nvPr/>
                </p:nvSpPr>
                <p:spPr>
                  <a:xfrm>
                    <a:off x="6583425" y="2385213"/>
                    <a:ext cx="2520" cy="156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" h="435" extrusionOk="0">
                        <a:moveTo>
                          <a:pt x="0" y="0"/>
                        </a:moveTo>
                        <a:lnTo>
                          <a:pt x="7" y="0"/>
                        </a:lnTo>
                        <a:lnTo>
                          <a:pt x="7" y="435"/>
                        </a:lnTo>
                        <a:lnTo>
                          <a:pt x="0" y="4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629" name="Google Shape;1629;p41"/>
                <p:cNvGrpSpPr/>
                <p:nvPr/>
              </p:nvGrpSpPr>
              <p:grpSpPr>
                <a:xfrm>
                  <a:off x="3940399" y="2121379"/>
                  <a:ext cx="100289" cy="348623"/>
                  <a:chOff x="6628785" y="2334093"/>
                  <a:chExt cx="52920" cy="183960"/>
                </a:xfrm>
              </p:grpSpPr>
              <p:sp>
                <p:nvSpPr>
                  <p:cNvPr id="1630" name="Google Shape;1630;p41"/>
                  <p:cNvSpPr/>
                  <p:nvPr/>
                </p:nvSpPr>
                <p:spPr>
                  <a:xfrm>
                    <a:off x="6628785" y="2334093"/>
                    <a:ext cx="52920" cy="109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" h="303" extrusionOk="0">
                        <a:moveTo>
                          <a:pt x="135" y="149"/>
                        </a:moveTo>
                        <a:lnTo>
                          <a:pt x="73" y="0"/>
                        </a:lnTo>
                        <a:lnTo>
                          <a:pt x="10" y="149"/>
                        </a:lnTo>
                        <a:cubicBezTo>
                          <a:pt x="-7" y="190"/>
                          <a:pt x="-3" y="237"/>
                          <a:pt x="21" y="274"/>
                        </a:cubicBezTo>
                        <a:lnTo>
                          <a:pt x="21" y="274"/>
                        </a:lnTo>
                        <a:cubicBezTo>
                          <a:pt x="45" y="312"/>
                          <a:pt x="100" y="312"/>
                          <a:pt x="125" y="274"/>
                        </a:cubicBezTo>
                        <a:lnTo>
                          <a:pt x="125" y="274"/>
                        </a:lnTo>
                        <a:cubicBezTo>
                          <a:pt x="149" y="237"/>
                          <a:pt x="153" y="190"/>
                          <a:pt x="135" y="14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1" name="Google Shape;1631;p41"/>
                  <p:cNvSpPr/>
                  <p:nvPr/>
                </p:nvSpPr>
                <p:spPr>
                  <a:xfrm>
                    <a:off x="6653985" y="2396732"/>
                    <a:ext cx="2160" cy="121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" h="337" extrusionOk="0">
                        <a:moveTo>
                          <a:pt x="0" y="0"/>
                        </a:moveTo>
                        <a:lnTo>
                          <a:pt x="6" y="0"/>
                        </a:lnTo>
                        <a:lnTo>
                          <a:pt x="6" y="337"/>
                        </a:lnTo>
                        <a:lnTo>
                          <a:pt x="0" y="3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632" name="Google Shape;1632;p41"/>
                <p:cNvSpPr/>
                <p:nvPr/>
              </p:nvSpPr>
              <p:spPr>
                <a:xfrm>
                  <a:off x="3449888" y="2349934"/>
                  <a:ext cx="1457259" cy="809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187" extrusionOk="0">
                      <a:moveTo>
                        <a:pt x="2136" y="1187"/>
                      </a:moveTo>
                      <a:lnTo>
                        <a:pt x="0" y="1187"/>
                      </a:lnTo>
                      <a:lnTo>
                        <a:pt x="375" y="350"/>
                      </a:lnTo>
                      <a:cubicBezTo>
                        <a:pt x="393" y="309"/>
                        <a:pt x="422" y="276"/>
                        <a:pt x="458" y="252"/>
                      </a:cubicBezTo>
                      <a:cubicBezTo>
                        <a:pt x="494" y="229"/>
                        <a:pt x="537" y="215"/>
                        <a:pt x="582" y="215"/>
                      </a:cubicBezTo>
                      <a:cubicBezTo>
                        <a:pt x="644" y="215"/>
                        <a:pt x="702" y="190"/>
                        <a:pt x="745" y="146"/>
                      </a:cubicBezTo>
                      <a:lnTo>
                        <a:pt x="800" y="89"/>
                      </a:lnTo>
                      <a:cubicBezTo>
                        <a:pt x="843" y="45"/>
                        <a:pt x="902" y="0"/>
                        <a:pt x="963" y="0"/>
                      </a:cubicBezTo>
                      <a:lnTo>
                        <a:pt x="1537" y="0"/>
                      </a:lnTo>
                      <a:cubicBezTo>
                        <a:pt x="1631" y="0"/>
                        <a:pt x="1716" y="78"/>
                        <a:pt x="1749" y="166"/>
                      </a:cubicBezTo>
                      <a:lnTo>
                        <a:pt x="2136" y="1187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3" name="Google Shape;1633;p41"/>
                <p:cNvSpPr/>
                <p:nvPr/>
              </p:nvSpPr>
              <p:spPr>
                <a:xfrm>
                  <a:off x="3507878" y="2469326"/>
                  <a:ext cx="1153664" cy="690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1" h="1012" extrusionOk="0">
                      <a:moveTo>
                        <a:pt x="1690" y="1011"/>
                      </a:moveTo>
                      <a:lnTo>
                        <a:pt x="1690" y="1012"/>
                      </a:lnTo>
                      <a:lnTo>
                        <a:pt x="0" y="1012"/>
                      </a:lnTo>
                      <a:cubicBezTo>
                        <a:pt x="69" y="783"/>
                        <a:pt x="169" y="565"/>
                        <a:pt x="295" y="363"/>
                      </a:cubicBezTo>
                      <a:cubicBezTo>
                        <a:pt x="351" y="274"/>
                        <a:pt x="420" y="183"/>
                        <a:pt x="522" y="158"/>
                      </a:cubicBezTo>
                      <a:cubicBezTo>
                        <a:pt x="590" y="141"/>
                        <a:pt x="665" y="157"/>
                        <a:pt x="729" y="127"/>
                      </a:cubicBezTo>
                      <a:cubicBezTo>
                        <a:pt x="799" y="95"/>
                        <a:pt x="843" y="14"/>
                        <a:pt x="918" y="1"/>
                      </a:cubicBezTo>
                      <a:cubicBezTo>
                        <a:pt x="1001" y="-13"/>
                        <a:pt x="1074" y="63"/>
                        <a:pt x="1158" y="69"/>
                      </a:cubicBezTo>
                      <a:cubicBezTo>
                        <a:pt x="1229" y="75"/>
                        <a:pt x="1295" y="30"/>
                        <a:pt x="1365" y="31"/>
                      </a:cubicBezTo>
                      <a:cubicBezTo>
                        <a:pt x="1434" y="32"/>
                        <a:pt x="1496" y="76"/>
                        <a:pt x="1535" y="133"/>
                      </a:cubicBezTo>
                      <a:cubicBezTo>
                        <a:pt x="1574" y="190"/>
                        <a:pt x="1593" y="257"/>
                        <a:pt x="1609" y="324"/>
                      </a:cubicBezTo>
                      <a:cubicBezTo>
                        <a:pt x="1628" y="405"/>
                        <a:pt x="1644" y="487"/>
                        <a:pt x="1656" y="570"/>
                      </a:cubicBezTo>
                      <a:cubicBezTo>
                        <a:pt x="1678" y="715"/>
                        <a:pt x="1692" y="864"/>
                        <a:pt x="1690" y="1011"/>
                      </a:cubicBezTo>
                      <a:close/>
                    </a:path>
                  </a:pathLst>
                </a:custGeom>
                <a:solidFill>
                  <a:srgbClr val="158C6A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34" name="Google Shape;1634;p41"/>
              <p:cNvGrpSpPr/>
              <p:nvPr/>
            </p:nvGrpSpPr>
            <p:grpSpPr>
              <a:xfrm>
                <a:off x="5949608" y="4094546"/>
                <a:ext cx="2690860" cy="1048936"/>
                <a:chOff x="4668345" y="3698027"/>
                <a:chExt cx="1996928" cy="778431"/>
              </a:xfrm>
            </p:grpSpPr>
            <p:grpSp>
              <p:nvGrpSpPr>
                <p:cNvPr id="1635" name="Google Shape;1635;p41"/>
                <p:cNvGrpSpPr/>
                <p:nvPr/>
              </p:nvGrpSpPr>
              <p:grpSpPr>
                <a:xfrm>
                  <a:off x="6068975" y="4080079"/>
                  <a:ext cx="180793" cy="244923"/>
                  <a:chOff x="7751985" y="3367653"/>
                  <a:chExt cx="95400" cy="129240"/>
                </a:xfrm>
              </p:grpSpPr>
              <p:sp>
                <p:nvSpPr>
                  <p:cNvPr id="1636" name="Google Shape;1636;p41"/>
                  <p:cNvSpPr/>
                  <p:nvPr/>
                </p:nvSpPr>
                <p:spPr>
                  <a:xfrm>
                    <a:off x="7751985" y="3367653"/>
                    <a:ext cx="95400" cy="90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" h="252" extrusionOk="0">
                        <a:moveTo>
                          <a:pt x="201" y="252"/>
                        </a:moveTo>
                        <a:lnTo>
                          <a:pt x="0" y="252"/>
                        </a:lnTo>
                        <a:lnTo>
                          <a:pt x="64" y="0"/>
                        </a:lnTo>
                        <a:lnTo>
                          <a:pt x="265" y="0"/>
                        </a:lnTo>
                        <a:lnTo>
                          <a:pt x="201" y="252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7" name="Google Shape;1637;p41"/>
                  <p:cNvSpPr/>
                  <p:nvPr/>
                </p:nvSpPr>
                <p:spPr>
                  <a:xfrm>
                    <a:off x="7753065" y="3367653"/>
                    <a:ext cx="90000" cy="86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0" h="241" extrusionOk="0">
                        <a:moveTo>
                          <a:pt x="190" y="241"/>
                        </a:moveTo>
                        <a:lnTo>
                          <a:pt x="0" y="241"/>
                        </a:lnTo>
                        <a:lnTo>
                          <a:pt x="61" y="0"/>
                        </a:lnTo>
                        <a:lnTo>
                          <a:pt x="250" y="0"/>
                        </a:lnTo>
                        <a:lnTo>
                          <a:pt x="190" y="241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0000" tIns="41750" rIns="90000" bIns="4175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8" name="Google Shape;1638;p41"/>
                  <p:cNvSpPr/>
                  <p:nvPr/>
                </p:nvSpPr>
                <p:spPr>
                  <a:xfrm>
                    <a:off x="7768185" y="3401132"/>
                    <a:ext cx="18000" cy="1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" h="55" extrusionOk="0">
                        <a:moveTo>
                          <a:pt x="36" y="55"/>
                        </a:moveTo>
                        <a:lnTo>
                          <a:pt x="0" y="55"/>
                        </a:lnTo>
                        <a:lnTo>
                          <a:pt x="14" y="0"/>
                        </a:lnTo>
                        <a:lnTo>
                          <a:pt x="50" y="0"/>
                        </a:lnTo>
                        <a:lnTo>
                          <a:pt x="36" y="55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9" name="Google Shape;1639;p41"/>
                  <p:cNvSpPr/>
                  <p:nvPr/>
                </p:nvSpPr>
                <p:spPr>
                  <a:xfrm>
                    <a:off x="7789065" y="3401132"/>
                    <a:ext cx="18000" cy="1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" h="55" extrusionOk="0">
                        <a:moveTo>
                          <a:pt x="36" y="55"/>
                        </a:moveTo>
                        <a:lnTo>
                          <a:pt x="0" y="55"/>
                        </a:lnTo>
                        <a:lnTo>
                          <a:pt x="14" y="0"/>
                        </a:lnTo>
                        <a:lnTo>
                          <a:pt x="50" y="0"/>
                        </a:lnTo>
                        <a:lnTo>
                          <a:pt x="36" y="55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0" name="Google Shape;1640;p41"/>
                  <p:cNvSpPr/>
                  <p:nvPr/>
                </p:nvSpPr>
                <p:spPr>
                  <a:xfrm>
                    <a:off x="7809945" y="3401132"/>
                    <a:ext cx="18000" cy="1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" h="55" extrusionOk="0">
                        <a:moveTo>
                          <a:pt x="36" y="55"/>
                        </a:moveTo>
                        <a:lnTo>
                          <a:pt x="0" y="55"/>
                        </a:lnTo>
                        <a:lnTo>
                          <a:pt x="14" y="0"/>
                        </a:lnTo>
                        <a:lnTo>
                          <a:pt x="50" y="0"/>
                        </a:lnTo>
                        <a:lnTo>
                          <a:pt x="36" y="55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1" name="Google Shape;1641;p41"/>
                  <p:cNvSpPr/>
                  <p:nvPr/>
                </p:nvSpPr>
                <p:spPr>
                  <a:xfrm>
                    <a:off x="7761705" y="3428132"/>
                    <a:ext cx="17640" cy="1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5" extrusionOk="0">
                        <a:moveTo>
                          <a:pt x="36" y="55"/>
                        </a:moveTo>
                        <a:lnTo>
                          <a:pt x="0" y="55"/>
                        </a:lnTo>
                        <a:lnTo>
                          <a:pt x="14" y="0"/>
                        </a:lnTo>
                        <a:lnTo>
                          <a:pt x="49" y="0"/>
                        </a:lnTo>
                        <a:lnTo>
                          <a:pt x="36" y="55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2" name="Google Shape;1642;p41"/>
                  <p:cNvSpPr/>
                  <p:nvPr/>
                </p:nvSpPr>
                <p:spPr>
                  <a:xfrm>
                    <a:off x="7782225" y="3428132"/>
                    <a:ext cx="18000" cy="1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" h="55" extrusionOk="0">
                        <a:moveTo>
                          <a:pt x="36" y="55"/>
                        </a:moveTo>
                        <a:lnTo>
                          <a:pt x="0" y="55"/>
                        </a:lnTo>
                        <a:lnTo>
                          <a:pt x="14" y="0"/>
                        </a:lnTo>
                        <a:lnTo>
                          <a:pt x="50" y="0"/>
                        </a:lnTo>
                        <a:lnTo>
                          <a:pt x="36" y="55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3" name="Google Shape;1643;p41"/>
                  <p:cNvSpPr/>
                  <p:nvPr/>
                </p:nvSpPr>
                <p:spPr>
                  <a:xfrm>
                    <a:off x="7803105" y="3428132"/>
                    <a:ext cx="18000" cy="1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" h="55" extrusionOk="0">
                        <a:moveTo>
                          <a:pt x="36" y="55"/>
                        </a:moveTo>
                        <a:lnTo>
                          <a:pt x="0" y="55"/>
                        </a:lnTo>
                        <a:lnTo>
                          <a:pt x="14" y="0"/>
                        </a:lnTo>
                        <a:lnTo>
                          <a:pt x="50" y="0"/>
                        </a:lnTo>
                        <a:lnTo>
                          <a:pt x="36" y="55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4" name="Google Shape;1644;p41"/>
                  <p:cNvSpPr/>
                  <p:nvPr/>
                </p:nvSpPr>
                <p:spPr>
                  <a:xfrm>
                    <a:off x="7775025" y="3373773"/>
                    <a:ext cx="18000" cy="20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" h="56" extrusionOk="0">
                        <a:moveTo>
                          <a:pt x="36" y="56"/>
                        </a:moveTo>
                        <a:lnTo>
                          <a:pt x="0" y="56"/>
                        </a:lnTo>
                        <a:lnTo>
                          <a:pt x="14" y="0"/>
                        </a:lnTo>
                        <a:lnTo>
                          <a:pt x="50" y="0"/>
                        </a:lnTo>
                        <a:lnTo>
                          <a:pt x="36" y="5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5" name="Google Shape;1645;p41"/>
                  <p:cNvSpPr/>
                  <p:nvPr/>
                </p:nvSpPr>
                <p:spPr>
                  <a:xfrm>
                    <a:off x="7795905" y="3373773"/>
                    <a:ext cx="18000" cy="20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" h="56" extrusionOk="0">
                        <a:moveTo>
                          <a:pt x="36" y="56"/>
                        </a:moveTo>
                        <a:lnTo>
                          <a:pt x="0" y="56"/>
                        </a:lnTo>
                        <a:lnTo>
                          <a:pt x="14" y="0"/>
                        </a:lnTo>
                        <a:lnTo>
                          <a:pt x="50" y="0"/>
                        </a:lnTo>
                        <a:lnTo>
                          <a:pt x="36" y="5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6" name="Google Shape;1646;p41"/>
                  <p:cNvSpPr/>
                  <p:nvPr/>
                </p:nvSpPr>
                <p:spPr>
                  <a:xfrm>
                    <a:off x="7816785" y="3373773"/>
                    <a:ext cx="18000" cy="20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" h="56" extrusionOk="0">
                        <a:moveTo>
                          <a:pt x="36" y="56"/>
                        </a:moveTo>
                        <a:lnTo>
                          <a:pt x="0" y="56"/>
                        </a:lnTo>
                        <a:lnTo>
                          <a:pt x="14" y="0"/>
                        </a:lnTo>
                        <a:lnTo>
                          <a:pt x="50" y="0"/>
                        </a:lnTo>
                        <a:lnTo>
                          <a:pt x="36" y="5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7" name="Google Shape;1647;p41"/>
                  <p:cNvSpPr/>
                  <p:nvPr/>
                </p:nvSpPr>
                <p:spPr>
                  <a:xfrm>
                    <a:off x="7776105" y="3458373"/>
                    <a:ext cx="2520" cy="385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" h="107" extrusionOk="0">
                        <a:moveTo>
                          <a:pt x="0" y="0"/>
                        </a:moveTo>
                        <a:lnTo>
                          <a:pt x="7" y="0"/>
                        </a:lnTo>
                        <a:lnTo>
                          <a:pt x="7" y="107"/>
                        </a:lnTo>
                        <a:lnTo>
                          <a:pt x="0" y="10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8" name="Google Shape;1648;p41"/>
                  <p:cNvSpPr/>
                  <p:nvPr/>
                </p:nvSpPr>
                <p:spPr>
                  <a:xfrm>
                    <a:off x="7803465" y="3458373"/>
                    <a:ext cx="2520" cy="385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" h="107" extrusionOk="0">
                        <a:moveTo>
                          <a:pt x="0" y="0"/>
                        </a:moveTo>
                        <a:lnTo>
                          <a:pt x="7" y="0"/>
                        </a:lnTo>
                        <a:lnTo>
                          <a:pt x="7" y="107"/>
                        </a:lnTo>
                        <a:lnTo>
                          <a:pt x="0" y="10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649" name="Google Shape;1649;p41"/>
                <p:cNvGrpSpPr/>
                <p:nvPr/>
              </p:nvGrpSpPr>
              <p:grpSpPr>
                <a:xfrm>
                  <a:off x="6255908" y="4080079"/>
                  <a:ext cx="180110" cy="244923"/>
                  <a:chOff x="7850625" y="3367653"/>
                  <a:chExt cx="95040" cy="129240"/>
                </a:xfrm>
              </p:grpSpPr>
              <p:sp>
                <p:nvSpPr>
                  <p:cNvPr id="1650" name="Google Shape;1650;p41"/>
                  <p:cNvSpPr/>
                  <p:nvPr/>
                </p:nvSpPr>
                <p:spPr>
                  <a:xfrm>
                    <a:off x="7850625" y="3367653"/>
                    <a:ext cx="95040" cy="90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4" h="252" extrusionOk="0">
                        <a:moveTo>
                          <a:pt x="201" y="252"/>
                        </a:moveTo>
                        <a:lnTo>
                          <a:pt x="0" y="252"/>
                        </a:lnTo>
                        <a:lnTo>
                          <a:pt x="63" y="0"/>
                        </a:lnTo>
                        <a:lnTo>
                          <a:pt x="264" y="0"/>
                        </a:lnTo>
                        <a:lnTo>
                          <a:pt x="201" y="252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1" name="Google Shape;1651;p41"/>
                  <p:cNvSpPr/>
                  <p:nvPr/>
                </p:nvSpPr>
                <p:spPr>
                  <a:xfrm>
                    <a:off x="7851705" y="3367653"/>
                    <a:ext cx="89640" cy="86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9" h="241" extrusionOk="0">
                        <a:moveTo>
                          <a:pt x="189" y="241"/>
                        </a:moveTo>
                        <a:lnTo>
                          <a:pt x="0" y="241"/>
                        </a:lnTo>
                        <a:lnTo>
                          <a:pt x="60" y="0"/>
                        </a:lnTo>
                        <a:lnTo>
                          <a:pt x="249" y="0"/>
                        </a:lnTo>
                        <a:lnTo>
                          <a:pt x="189" y="241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0000" tIns="41750" rIns="90000" bIns="4175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2" name="Google Shape;1652;p41"/>
                  <p:cNvSpPr/>
                  <p:nvPr/>
                </p:nvSpPr>
                <p:spPr>
                  <a:xfrm>
                    <a:off x="7866825" y="3401132"/>
                    <a:ext cx="18000" cy="1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" h="55" extrusionOk="0">
                        <a:moveTo>
                          <a:pt x="36" y="55"/>
                        </a:moveTo>
                        <a:lnTo>
                          <a:pt x="0" y="55"/>
                        </a:lnTo>
                        <a:lnTo>
                          <a:pt x="14" y="0"/>
                        </a:lnTo>
                        <a:lnTo>
                          <a:pt x="50" y="0"/>
                        </a:lnTo>
                        <a:lnTo>
                          <a:pt x="36" y="55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3" name="Google Shape;1653;p41"/>
                  <p:cNvSpPr/>
                  <p:nvPr/>
                </p:nvSpPr>
                <p:spPr>
                  <a:xfrm>
                    <a:off x="7887705" y="3401132"/>
                    <a:ext cx="17640" cy="1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5" extrusionOk="0">
                        <a:moveTo>
                          <a:pt x="35" y="55"/>
                        </a:moveTo>
                        <a:lnTo>
                          <a:pt x="0" y="55"/>
                        </a:lnTo>
                        <a:lnTo>
                          <a:pt x="13" y="0"/>
                        </a:lnTo>
                        <a:lnTo>
                          <a:pt x="49" y="0"/>
                        </a:lnTo>
                        <a:lnTo>
                          <a:pt x="35" y="55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4" name="Google Shape;1654;p41"/>
                  <p:cNvSpPr/>
                  <p:nvPr/>
                </p:nvSpPr>
                <p:spPr>
                  <a:xfrm>
                    <a:off x="7908225" y="3401132"/>
                    <a:ext cx="18000" cy="1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" h="55" extrusionOk="0">
                        <a:moveTo>
                          <a:pt x="36" y="55"/>
                        </a:moveTo>
                        <a:lnTo>
                          <a:pt x="0" y="55"/>
                        </a:lnTo>
                        <a:lnTo>
                          <a:pt x="14" y="0"/>
                        </a:lnTo>
                        <a:lnTo>
                          <a:pt x="50" y="0"/>
                        </a:lnTo>
                        <a:lnTo>
                          <a:pt x="36" y="55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5" name="Google Shape;1655;p41"/>
                  <p:cNvSpPr/>
                  <p:nvPr/>
                </p:nvSpPr>
                <p:spPr>
                  <a:xfrm>
                    <a:off x="7859985" y="3428132"/>
                    <a:ext cx="18000" cy="1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" h="55" extrusionOk="0">
                        <a:moveTo>
                          <a:pt x="36" y="55"/>
                        </a:moveTo>
                        <a:lnTo>
                          <a:pt x="0" y="55"/>
                        </a:lnTo>
                        <a:lnTo>
                          <a:pt x="14" y="0"/>
                        </a:lnTo>
                        <a:lnTo>
                          <a:pt x="50" y="0"/>
                        </a:lnTo>
                        <a:lnTo>
                          <a:pt x="36" y="55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6" name="Google Shape;1656;p41"/>
                  <p:cNvSpPr/>
                  <p:nvPr/>
                </p:nvSpPr>
                <p:spPr>
                  <a:xfrm>
                    <a:off x="7880865" y="3428132"/>
                    <a:ext cx="18000" cy="1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" h="55" extrusionOk="0">
                        <a:moveTo>
                          <a:pt x="36" y="55"/>
                        </a:moveTo>
                        <a:lnTo>
                          <a:pt x="0" y="55"/>
                        </a:lnTo>
                        <a:lnTo>
                          <a:pt x="14" y="0"/>
                        </a:lnTo>
                        <a:lnTo>
                          <a:pt x="50" y="0"/>
                        </a:lnTo>
                        <a:lnTo>
                          <a:pt x="36" y="55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7" name="Google Shape;1657;p41"/>
                  <p:cNvSpPr/>
                  <p:nvPr/>
                </p:nvSpPr>
                <p:spPr>
                  <a:xfrm>
                    <a:off x="7901745" y="3428132"/>
                    <a:ext cx="17640" cy="1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5" extrusionOk="0">
                        <a:moveTo>
                          <a:pt x="35" y="55"/>
                        </a:moveTo>
                        <a:lnTo>
                          <a:pt x="0" y="55"/>
                        </a:lnTo>
                        <a:lnTo>
                          <a:pt x="13" y="0"/>
                        </a:lnTo>
                        <a:lnTo>
                          <a:pt x="49" y="0"/>
                        </a:lnTo>
                        <a:lnTo>
                          <a:pt x="35" y="55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8" name="Google Shape;1658;p41"/>
                  <p:cNvSpPr/>
                  <p:nvPr/>
                </p:nvSpPr>
                <p:spPr>
                  <a:xfrm>
                    <a:off x="7873665" y="3373773"/>
                    <a:ext cx="17640" cy="20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6" extrusionOk="0">
                        <a:moveTo>
                          <a:pt x="35" y="56"/>
                        </a:moveTo>
                        <a:lnTo>
                          <a:pt x="0" y="56"/>
                        </a:lnTo>
                        <a:lnTo>
                          <a:pt x="13" y="0"/>
                        </a:lnTo>
                        <a:lnTo>
                          <a:pt x="49" y="0"/>
                        </a:lnTo>
                        <a:lnTo>
                          <a:pt x="35" y="5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9" name="Google Shape;1659;p41"/>
                  <p:cNvSpPr/>
                  <p:nvPr/>
                </p:nvSpPr>
                <p:spPr>
                  <a:xfrm>
                    <a:off x="7894185" y="3373773"/>
                    <a:ext cx="18000" cy="20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" h="56" extrusionOk="0">
                        <a:moveTo>
                          <a:pt x="36" y="56"/>
                        </a:moveTo>
                        <a:lnTo>
                          <a:pt x="0" y="56"/>
                        </a:lnTo>
                        <a:lnTo>
                          <a:pt x="14" y="0"/>
                        </a:lnTo>
                        <a:lnTo>
                          <a:pt x="50" y="0"/>
                        </a:lnTo>
                        <a:lnTo>
                          <a:pt x="36" y="5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0" name="Google Shape;1660;p41"/>
                  <p:cNvSpPr/>
                  <p:nvPr/>
                </p:nvSpPr>
                <p:spPr>
                  <a:xfrm>
                    <a:off x="7915065" y="3373773"/>
                    <a:ext cx="18000" cy="20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" h="56" extrusionOk="0">
                        <a:moveTo>
                          <a:pt x="36" y="56"/>
                        </a:moveTo>
                        <a:lnTo>
                          <a:pt x="0" y="56"/>
                        </a:lnTo>
                        <a:lnTo>
                          <a:pt x="14" y="0"/>
                        </a:lnTo>
                        <a:lnTo>
                          <a:pt x="50" y="0"/>
                        </a:lnTo>
                        <a:lnTo>
                          <a:pt x="36" y="5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1" name="Google Shape;1661;p41"/>
                  <p:cNvSpPr/>
                  <p:nvPr/>
                </p:nvSpPr>
                <p:spPr>
                  <a:xfrm>
                    <a:off x="7874745" y="3458373"/>
                    <a:ext cx="2160" cy="385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" h="107" extrusionOk="0">
                        <a:moveTo>
                          <a:pt x="0" y="0"/>
                        </a:moveTo>
                        <a:lnTo>
                          <a:pt x="6" y="0"/>
                        </a:lnTo>
                        <a:lnTo>
                          <a:pt x="6" y="107"/>
                        </a:lnTo>
                        <a:lnTo>
                          <a:pt x="0" y="10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2" name="Google Shape;1662;p41"/>
                  <p:cNvSpPr/>
                  <p:nvPr/>
                </p:nvSpPr>
                <p:spPr>
                  <a:xfrm>
                    <a:off x="7901745" y="3458373"/>
                    <a:ext cx="2520" cy="385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" h="107" extrusionOk="0">
                        <a:moveTo>
                          <a:pt x="0" y="0"/>
                        </a:moveTo>
                        <a:lnTo>
                          <a:pt x="7" y="0"/>
                        </a:lnTo>
                        <a:lnTo>
                          <a:pt x="7" y="107"/>
                        </a:lnTo>
                        <a:lnTo>
                          <a:pt x="0" y="10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663" name="Google Shape;1663;p41"/>
                <p:cNvGrpSpPr/>
                <p:nvPr/>
              </p:nvGrpSpPr>
              <p:grpSpPr>
                <a:xfrm>
                  <a:off x="4969893" y="3698027"/>
                  <a:ext cx="459145" cy="531462"/>
                  <a:chOff x="7172025" y="3166053"/>
                  <a:chExt cx="242280" cy="280440"/>
                </a:xfrm>
              </p:grpSpPr>
              <p:sp>
                <p:nvSpPr>
                  <p:cNvPr id="1664" name="Google Shape;1664;p41"/>
                  <p:cNvSpPr/>
                  <p:nvPr/>
                </p:nvSpPr>
                <p:spPr>
                  <a:xfrm>
                    <a:off x="7172025" y="3166052"/>
                    <a:ext cx="156600" cy="28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5" h="779" extrusionOk="0">
                        <a:moveTo>
                          <a:pt x="0" y="0"/>
                        </a:moveTo>
                        <a:lnTo>
                          <a:pt x="435" y="0"/>
                        </a:lnTo>
                        <a:lnTo>
                          <a:pt x="435" y="779"/>
                        </a:lnTo>
                        <a:lnTo>
                          <a:pt x="0" y="77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5" name="Google Shape;1665;p41"/>
                  <p:cNvSpPr/>
                  <p:nvPr/>
                </p:nvSpPr>
                <p:spPr>
                  <a:xfrm>
                    <a:off x="7328625" y="3166052"/>
                    <a:ext cx="85680" cy="280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" h="779" extrusionOk="0">
                        <a:moveTo>
                          <a:pt x="0" y="0"/>
                        </a:moveTo>
                        <a:lnTo>
                          <a:pt x="238" y="0"/>
                        </a:lnTo>
                        <a:lnTo>
                          <a:pt x="238" y="779"/>
                        </a:lnTo>
                        <a:lnTo>
                          <a:pt x="0" y="77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6" name="Google Shape;1666;p41"/>
                  <p:cNvSpPr/>
                  <p:nvPr/>
                </p:nvSpPr>
                <p:spPr>
                  <a:xfrm>
                    <a:off x="7187865" y="3189813"/>
                    <a:ext cx="124920" cy="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" h="20" extrusionOk="0">
                        <a:moveTo>
                          <a:pt x="0" y="0"/>
                        </a:moveTo>
                        <a:lnTo>
                          <a:pt x="347" y="0"/>
                        </a:lnTo>
                        <a:lnTo>
                          <a:pt x="347" y="20"/>
                        </a:lnTo>
                        <a:lnTo>
                          <a:pt x="0" y="2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7" name="Google Shape;1667;p41"/>
                  <p:cNvSpPr/>
                  <p:nvPr/>
                </p:nvSpPr>
                <p:spPr>
                  <a:xfrm>
                    <a:off x="7187865" y="3213213"/>
                    <a:ext cx="124920" cy="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" h="20" extrusionOk="0">
                        <a:moveTo>
                          <a:pt x="0" y="0"/>
                        </a:moveTo>
                        <a:lnTo>
                          <a:pt x="347" y="0"/>
                        </a:lnTo>
                        <a:lnTo>
                          <a:pt x="347" y="20"/>
                        </a:lnTo>
                        <a:lnTo>
                          <a:pt x="0" y="2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8" name="Google Shape;1668;p41"/>
                  <p:cNvSpPr/>
                  <p:nvPr/>
                </p:nvSpPr>
                <p:spPr>
                  <a:xfrm>
                    <a:off x="7187865" y="3236973"/>
                    <a:ext cx="124920" cy="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" h="20" extrusionOk="0">
                        <a:moveTo>
                          <a:pt x="0" y="0"/>
                        </a:moveTo>
                        <a:lnTo>
                          <a:pt x="347" y="0"/>
                        </a:lnTo>
                        <a:lnTo>
                          <a:pt x="347" y="20"/>
                        </a:lnTo>
                        <a:lnTo>
                          <a:pt x="0" y="2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9" name="Google Shape;1669;p41"/>
                  <p:cNvSpPr/>
                  <p:nvPr/>
                </p:nvSpPr>
                <p:spPr>
                  <a:xfrm>
                    <a:off x="7187865" y="3260733"/>
                    <a:ext cx="124920" cy="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" h="20" extrusionOk="0">
                        <a:moveTo>
                          <a:pt x="0" y="0"/>
                        </a:moveTo>
                        <a:lnTo>
                          <a:pt x="347" y="0"/>
                        </a:lnTo>
                        <a:lnTo>
                          <a:pt x="347" y="20"/>
                        </a:lnTo>
                        <a:lnTo>
                          <a:pt x="0" y="2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0" name="Google Shape;1670;p41"/>
                  <p:cNvSpPr/>
                  <p:nvPr/>
                </p:nvSpPr>
                <p:spPr>
                  <a:xfrm>
                    <a:off x="7187865" y="3284493"/>
                    <a:ext cx="124920" cy="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" h="20" extrusionOk="0">
                        <a:moveTo>
                          <a:pt x="0" y="0"/>
                        </a:moveTo>
                        <a:lnTo>
                          <a:pt x="347" y="0"/>
                        </a:lnTo>
                        <a:lnTo>
                          <a:pt x="347" y="20"/>
                        </a:lnTo>
                        <a:lnTo>
                          <a:pt x="0" y="2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1" name="Google Shape;1671;p41"/>
                  <p:cNvSpPr/>
                  <p:nvPr/>
                </p:nvSpPr>
                <p:spPr>
                  <a:xfrm>
                    <a:off x="7187865" y="3307893"/>
                    <a:ext cx="124920" cy="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" h="20" extrusionOk="0">
                        <a:moveTo>
                          <a:pt x="0" y="0"/>
                        </a:moveTo>
                        <a:lnTo>
                          <a:pt x="347" y="0"/>
                        </a:lnTo>
                        <a:lnTo>
                          <a:pt x="347" y="20"/>
                        </a:lnTo>
                        <a:lnTo>
                          <a:pt x="0" y="2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2" name="Google Shape;1672;p41"/>
                  <p:cNvSpPr/>
                  <p:nvPr/>
                </p:nvSpPr>
                <p:spPr>
                  <a:xfrm>
                    <a:off x="7187865" y="3331653"/>
                    <a:ext cx="124920" cy="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" h="20" extrusionOk="0">
                        <a:moveTo>
                          <a:pt x="0" y="0"/>
                        </a:moveTo>
                        <a:lnTo>
                          <a:pt x="347" y="0"/>
                        </a:lnTo>
                        <a:lnTo>
                          <a:pt x="347" y="20"/>
                        </a:lnTo>
                        <a:lnTo>
                          <a:pt x="0" y="2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3" name="Google Shape;1673;p41"/>
                  <p:cNvSpPr/>
                  <p:nvPr/>
                </p:nvSpPr>
                <p:spPr>
                  <a:xfrm>
                    <a:off x="7187865" y="3355413"/>
                    <a:ext cx="124920" cy="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" h="20" extrusionOk="0">
                        <a:moveTo>
                          <a:pt x="0" y="0"/>
                        </a:moveTo>
                        <a:lnTo>
                          <a:pt x="347" y="0"/>
                        </a:lnTo>
                        <a:lnTo>
                          <a:pt x="347" y="20"/>
                        </a:lnTo>
                        <a:lnTo>
                          <a:pt x="0" y="2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4" name="Google Shape;1674;p41"/>
                  <p:cNvSpPr/>
                  <p:nvPr/>
                </p:nvSpPr>
                <p:spPr>
                  <a:xfrm>
                    <a:off x="7187865" y="3379173"/>
                    <a:ext cx="124920" cy="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" h="20" extrusionOk="0">
                        <a:moveTo>
                          <a:pt x="0" y="0"/>
                        </a:moveTo>
                        <a:lnTo>
                          <a:pt x="347" y="0"/>
                        </a:lnTo>
                        <a:lnTo>
                          <a:pt x="347" y="20"/>
                        </a:lnTo>
                        <a:lnTo>
                          <a:pt x="0" y="2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5" name="Google Shape;1675;p41"/>
                  <p:cNvSpPr/>
                  <p:nvPr/>
                </p:nvSpPr>
                <p:spPr>
                  <a:xfrm>
                    <a:off x="7187865" y="3402573"/>
                    <a:ext cx="124920" cy="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" h="20" extrusionOk="0">
                        <a:moveTo>
                          <a:pt x="0" y="0"/>
                        </a:moveTo>
                        <a:lnTo>
                          <a:pt x="347" y="0"/>
                        </a:lnTo>
                        <a:lnTo>
                          <a:pt x="347" y="20"/>
                        </a:lnTo>
                        <a:lnTo>
                          <a:pt x="0" y="2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676" name="Google Shape;1676;p41"/>
                <p:cNvGrpSpPr/>
                <p:nvPr/>
              </p:nvGrpSpPr>
              <p:grpSpPr>
                <a:xfrm>
                  <a:off x="5838379" y="3781259"/>
                  <a:ext cx="132354" cy="459827"/>
                  <a:chOff x="7630305" y="3209973"/>
                  <a:chExt cx="69840" cy="242640"/>
                </a:xfrm>
              </p:grpSpPr>
              <p:sp>
                <p:nvSpPr>
                  <p:cNvPr id="1677" name="Google Shape;1677;p41"/>
                  <p:cNvSpPr/>
                  <p:nvPr/>
                </p:nvSpPr>
                <p:spPr>
                  <a:xfrm>
                    <a:off x="7630305" y="3209973"/>
                    <a:ext cx="69840" cy="144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4" h="400" extrusionOk="0">
                        <a:moveTo>
                          <a:pt x="179" y="196"/>
                        </a:moveTo>
                        <a:lnTo>
                          <a:pt x="97" y="0"/>
                        </a:lnTo>
                        <a:lnTo>
                          <a:pt x="14" y="196"/>
                        </a:lnTo>
                        <a:cubicBezTo>
                          <a:pt x="-9" y="250"/>
                          <a:pt x="-4" y="312"/>
                          <a:pt x="28" y="362"/>
                        </a:cubicBezTo>
                        <a:lnTo>
                          <a:pt x="28" y="362"/>
                        </a:lnTo>
                        <a:cubicBezTo>
                          <a:pt x="60" y="412"/>
                          <a:pt x="133" y="412"/>
                          <a:pt x="165" y="362"/>
                        </a:cubicBezTo>
                        <a:lnTo>
                          <a:pt x="165" y="362"/>
                        </a:lnTo>
                        <a:cubicBezTo>
                          <a:pt x="197" y="312"/>
                          <a:pt x="202" y="250"/>
                          <a:pt x="179" y="196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8" name="Google Shape;1678;p41"/>
                  <p:cNvSpPr/>
                  <p:nvPr/>
                </p:nvSpPr>
                <p:spPr>
                  <a:xfrm>
                    <a:off x="7663785" y="3292413"/>
                    <a:ext cx="2520" cy="160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" h="445" extrusionOk="0">
                        <a:moveTo>
                          <a:pt x="0" y="0"/>
                        </a:moveTo>
                        <a:lnTo>
                          <a:pt x="7" y="0"/>
                        </a:lnTo>
                        <a:lnTo>
                          <a:pt x="7" y="445"/>
                        </a:lnTo>
                        <a:lnTo>
                          <a:pt x="0" y="4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679" name="Google Shape;1679;p41"/>
                <p:cNvGrpSpPr/>
                <p:nvPr/>
              </p:nvGrpSpPr>
              <p:grpSpPr>
                <a:xfrm>
                  <a:off x="5926388" y="3902697"/>
                  <a:ext cx="111204" cy="389557"/>
                  <a:chOff x="7676745" y="3274053"/>
                  <a:chExt cx="58680" cy="205560"/>
                </a:xfrm>
              </p:grpSpPr>
              <p:sp>
                <p:nvSpPr>
                  <p:cNvPr id="1680" name="Google Shape;1680;p41"/>
                  <p:cNvSpPr/>
                  <p:nvPr/>
                </p:nvSpPr>
                <p:spPr>
                  <a:xfrm>
                    <a:off x="7676745" y="3274052"/>
                    <a:ext cx="58680" cy="122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" h="339" extrusionOk="0">
                        <a:moveTo>
                          <a:pt x="151" y="166"/>
                        </a:moveTo>
                        <a:lnTo>
                          <a:pt x="81" y="0"/>
                        </a:lnTo>
                        <a:lnTo>
                          <a:pt x="11" y="166"/>
                        </a:lnTo>
                        <a:cubicBezTo>
                          <a:pt x="-8" y="212"/>
                          <a:pt x="-4" y="264"/>
                          <a:pt x="23" y="306"/>
                        </a:cubicBezTo>
                        <a:lnTo>
                          <a:pt x="23" y="306"/>
                        </a:lnTo>
                        <a:cubicBezTo>
                          <a:pt x="50" y="349"/>
                          <a:pt x="112" y="349"/>
                          <a:pt x="139" y="306"/>
                        </a:cubicBezTo>
                        <a:lnTo>
                          <a:pt x="139" y="306"/>
                        </a:lnTo>
                        <a:cubicBezTo>
                          <a:pt x="166" y="264"/>
                          <a:pt x="171" y="212"/>
                          <a:pt x="151" y="16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1" name="Google Shape;1681;p41"/>
                  <p:cNvSpPr/>
                  <p:nvPr/>
                </p:nvSpPr>
                <p:spPr>
                  <a:xfrm>
                    <a:off x="7704825" y="3343893"/>
                    <a:ext cx="2520" cy="13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" h="377" extrusionOk="0">
                        <a:moveTo>
                          <a:pt x="0" y="0"/>
                        </a:moveTo>
                        <a:lnTo>
                          <a:pt x="7" y="0"/>
                        </a:lnTo>
                        <a:lnTo>
                          <a:pt x="7" y="377"/>
                        </a:lnTo>
                        <a:lnTo>
                          <a:pt x="0" y="37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682" name="Google Shape;1682;p41"/>
                <p:cNvSpPr/>
                <p:nvPr/>
              </p:nvSpPr>
              <p:spPr>
                <a:xfrm>
                  <a:off x="4668363" y="4206301"/>
                  <a:ext cx="1996909" cy="2694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7" h="395" extrusionOk="0">
                      <a:moveTo>
                        <a:pt x="2927" y="395"/>
                      </a:moveTo>
                      <a:lnTo>
                        <a:pt x="0" y="395"/>
                      </a:lnTo>
                      <a:lnTo>
                        <a:pt x="323" y="94"/>
                      </a:lnTo>
                      <a:cubicBezTo>
                        <a:pt x="387" y="34"/>
                        <a:pt x="472" y="0"/>
                        <a:pt x="561" y="0"/>
                      </a:cubicBezTo>
                      <a:lnTo>
                        <a:pt x="1712" y="0"/>
                      </a:lnTo>
                      <a:cubicBezTo>
                        <a:pt x="1797" y="0"/>
                        <a:pt x="1879" y="31"/>
                        <a:pt x="1942" y="87"/>
                      </a:cubicBezTo>
                      <a:cubicBezTo>
                        <a:pt x="1974" y="115"/>
                        <a:pt x="2010" y="137"/>
                        <a:pt x="2049" y="151"/>
                      </a:cubicBezTo>
                      <a:cubicBezTo>
                        <a:pt x="2088" y="166"/>
                        <a:pt x="2130" y="174"/>
                        <a:pt x="2172" y="174"/>
                      </a:cubicBezTo>
                      <a:lnTo>
                        <a:pt x="2581" y="174"/>
                      </a:lnTo>
                      <a:cubicBezTo>
                        <a:pt x="2686" y="174"/>
                        <a:pt x="2786" y="221"/>
                        <a:pt x="2852" y="303"/>
                      </a:cubicBezTo>
                      <a:lnTo>
                        <a:pt x="2927" y="395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3" name="Google Shape;1683;p41"/>
                <p:cNvSpPr/>
                <p:nvPr/>
              </p:nvSpPr>
              <p:spPr>
                <a:xfrm>
                  <a:off x="4839605" y="4299767"/>
                  <a:ext cx="1700136" cy="176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" h="258" extrusionOk="0">
                      <a:moveTo>
                        <a:pt x="2492" y="258"/>
                      </a:moveTo>
                      <a:lnTo>
                        <a:pt x="0" y="258"/>
                      </a:lnTo>
                      <a:cubicBezTo>
                        <a:pt x="18" y="229"/>
                        <a:pt x="35" y="200"/>
                        <a:pt x="53" y="171"/>
                      </a:cubicBezTo>
                      <a:cubicBezTo>
                        <a:pt x="106" y="86"/>
                        <a:pt x="190" y="2"/>
                        <a:pt x="290" y="12"/>
                      </a:cubicBezTo>
                      <a:cubicBezTo>
                        <a:pt x="349" y="19"/>
                        <a:pt x="401" y="58"/>
                        <a:pt x="460" y="64"/>
                      </a:cubicBezTo>
                      <a:cubicBezTo>
                        <a:pt x="542" y="73"/>
                        <a:pt x="617" y="17"/>
                        <a:pt x="699" y="9"/>
                      </a:cubicBezTo>
                      <a:cubicBezTo>
                        <a:pt x="822" y="-3"/>
                        <a:pt x="935" y="94"/>
                        <a:pt x="1059" y="86"/>
                      </a:cubicBezTo>
                      <a:cubicBezTo>
                        <a:pt x="1179" y="78"/>
                        <a:pt x="1291" y="-29"/>
                        <a:pt x="1406" y="7"/>
                      </a:cubicBezTo>
                      <a:cubicBezTo>
                        <a:pt x="1464" y="25"/>
                        <a:pt x="1505" y="76"/>
                        <a:pt x="1558" y="107"/>
                      </a:cubicBezTo>
                      <a:cubicBezTo>
                        <a:pt x="1621" y="143"/>
                        <a:pt x="1695" y="148"/>
                        <a:pt x="1767" y="152"/>
                      </a:cubicBezTo>
                      <a:cubicBezTo>
                        <a:pt x="1927" y="160"/>
                        <a:pt x="2087" y="165"/>
                        <a:pt x="2246" y="167"/>
                      </a:cubicBezTo>
                      <a:cubicBezTo>
                        <a:pt x="2302" y="167"/>
                        <a:pt x="2358" y="168"/>
                        <a:pt x="2410" y="189"/>
                      </a:cubicBezTo>
                      <a:cubicBezTo>
                        <a:pt x="2443" y="202"/>
                        <a:pt x="2474" y="227"/>
                        <a:pt x="2492" y="258"/>
                      </a:cubicBezTo>
                      <a:close/>
                    </a:path>
                  </a:pathLst>
                </a:custGeom>
                <a:solidFill>
                  <a:srgbClr val="7FC46C">
                    <a:alpha val="6266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684" name="Google Shape;1684;p41"/>
                <p:cNvGrpSpPr/>
                <p:nvPr/>
              </p:nvGrpSpPr>
              <p:grpSpPr>
                <a:xfrm>
                  <a:off x="4776138" y="3908838"/>
                  <a:ext cx="128260" cy="448911"/>
                  <a:chOff x="7069785" y="3277293"/>
                  <a:chExt cx="67680" cy="236880"/>
                </a:xfrm>
              </p:grpSpPr>
              <p:sp>
                <p:nvSpPr>
                  <p:cNvPr id="1685" name="Google Shape;1685;p41"/>
                  <p:cNvSpPr/>
                  <p:nvPr/>
                </p:nvSpPr>
                <p:spPr>
                  <a:xfrm>
                    <a:off x="7069785" y="3277293"/>
                    <a:ext cx="67680" cy="14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" h="390" extrusionOk="0">
                        <a:moveTo>
                          <a:pt x="174" y="191"/>
                        </a:moveTo>
                        <a:lnTo>
                          <a:pt x="93" y="0"/>
                        </a:lnTo>
                        <a:lnTo>
                          <a:pt x="13" y="191"/>
                        </a:lnTo>
                        <a:cubicBezTo>
                          <a:pt x="-9" y="244"/>
                          <a:pt x="-4" y="305"/>
                          <a:pt x="27" y="353"/>
                        </a:cubicBezTo>
                        <a:lnTo>
                          <a:pt x="27" y="353"/>
                        </a:lnTo>
                        <a:cubicBezTo>
                          <a:pt x="58" y="402"/>
                          <a:pt x="129" y="402"/>
                          <a:pt x="160" y="353"/>
                        </a:cubicBezTo>
                        <a:lnTo>
                          <a:pt x="160" y="353"/>
                        </a:lnTo>
                        <a:cubicBezTo>
                          <a:pt x="191" y="305"/>
                          <a:pt x="196" y="244"/>
                          <a:pt x="174" y="19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6" name="Google Shape;1686;p41"/>
                  <p:cNvSpPr/>
                  <p:nvPr/>
                </p:nvSpPr>
                <p:spPr>
                  <a:xfrm>
                    <a:off x="7102185" y="3357573"/>
                    <a:ext cx="2520" cy="156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" h="435" extrusionOk="0">
                        <a:moveTo>
                          <a:pt x="0" y="0"/>
                        </a:moveTo>
                        <a:lnTo>
                          <a:pt x="7" y="0"/>
                        </a:lnTo>
                        <a:lnTo>
                          <a:pt x="7" y="435"/>
                        </a:lnTo>
                        <a:lnTo>
                          <a:pt x="0" y="4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687" name="Google Shape;1687;p41"/>
                <p:cNvGrpSpPr/>
                <p:nvPr/>
              </p:nvGrpSpPr>
              <p:grpSpPr>
                <a:xfrm>
                  <a:off x="4668345" y="4170663"/>
                  <a:ext cx="81868" cy="283810"/>
                  <a:chOff x="7012905" y="3415452"/>
                  <a:chExt cx="43200" cy="149760"/>
                </a:xfrm>
              </p:grpSpPr>
              <p:sp>
                <p:nvSpPr>
                  <p:cNvPr id="1688" name="Google Shape;1688;p41"/>
                  <p:cNvSpPr/>
                  <p:nvPr/>
                </p:nvSpPr>
                <p:spPr>
                  <a:xfrm>
                    <a:off x="7012905" y="3415452"/>
                    <a:ext cx="43200" cy="88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" h="246" extrusionOk="0">
                        <a:moveTo>
                          <a:pt x="110" y="121"/>
                        </a:moveTo>
                        <a:lnTo>
                          <a:pt x="59" y="0"/>
                        </a:lnTo>
                        <a:lnTo>
                          <a:pt x="8" y="121"/>
                        </a:lnTo>
                        <a:cubicBezTo>
                          <a:pt x="-6" y="154"/>
                          <a:pt x="-3" y="193"/>
                          <a:pt x="17" y="223"/>
                        </a:cubicBezTo>
                        <a:lnTo>
                          <a:pt x="17" y="223"/>
                        </a:lnTo>
                        <a:cubicBezTo>
                          <a:pt x="37" y="254"/>
                          <a:pt x="82" y="254"/>
                          <a:pt x="102" y="223"/>
                        </a:cubicBezTo>
                        <a:lnTo>
                          <a:pt x="102" y="223"/>
                        </a:lnTo>
                        <a:cubicBezTo>
                          <a:pt x="121" y="193"/>
                          <a:pt x="125" y="154"/>
                          <a:pt x="110" y="12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0000" tIns="43550" rIns="90000" bIns="4355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9" name="Google Shape;1689;p41"/>
                  <p:cNvSpPr/>
                  <p:nvPr/>
                </p:nvSpPr>
                <p:spPr>
                  <a:xfrm>
                    <a:off x="7033425" y="3466212"/>
                    <a:ext cx="1800" cy="99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" h="275" extrusionOk="0">
                        <a:moveTo>
                          <a:pt x="0" y="0"/>
                        </a:moveTo>
                        <a:lnTo>
                          <a:pt x="5" y="0"/>
                        </a:lnTo>
                        <a:lnTo>
                          <a:pt x="5" y="275"/>
                        </a:lnTo>
                        <a:lnTo>
                          <a:pt x="0" y="27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690" name="Google Shape;1690;p41"/>
                <p:cNvGrpSpPr/>
                <p:nvPr/>
              </p:nvGrpSpPr>
              <p:grpSpPr>
                <a:xfrm>
                  <a:off x="5089284" y="4086901"/>
                  <a:ext cx="111887" cy="389557"/>
                  <a:chOff x="7235025" y="3371253"/>
                  <a:chExt cx="59040" cy="205560"/>
                </a:xfrm>
              </p:grpSpPr>
              <p:sp>
                <p:nvSpPr>
                  <p:cNvPr id="1691" name="Google Shape;1691;p41"/>
                  <p:cNvSpPr/>
                  <p:nvPr/>
                </p:nvSpPr>
                <p:spPr>
                  <a:xfrm>
                    <a:off x="7235025" y="3371252"/>
                    <a:ext cx="59040" cy="122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" h="339" extrusionOk="0">
                        <a:moveTo>
                          <a:pt x="151" y="166"/>
                        </a:moveTo>
                        <a:lnTo>
                          <a:pt x="81" y="0"/>
                        </a:lnTo>
                        <a:lnTo>
                          <a:pt x="11" y="166"/>
                        </a:lnTo>
                        <a:cubicBezTo>
                          <a:pt x="-8" y="212"/>
                          <a:pt x="-4" y="265"/>
                          <a:pt x="23" y="307"/>
                        </a:cubicBezTo>
                        <a:lnTo>
                          <a:pt x="23" y="307"/>
                        </a:lnTo>
                        <a:cubicBezTo>
                          <a:pt x="50" y="349"/>
                          <a:pt x="112" y="349"/>
                          <a:pt x="139" y="307"/>
                        </a:cubicBezTo>
                        <a:lnTo>
                          <a:pt x="139" y="307"/>
                        </a:lnTo>
                        <a:cubicBezTo>
                          <a:pt x="166" y="265"/>
                          <a:pt x="171" y="212"/>
                          <a:pt x="151" y="16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92" name="Google Shape;1692;p41"/>
                  <p:cNvSpPr/>
                  <p:nvPr/>
                </p:nvSpPr>
                <p:spPr>
                  <a:xfrm>
                    <a:off x="7263105" y="3441093"/>
                    <a:ext cx="2520" cy="13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" h="377" extrusionOk="0">
                        <a:moveTo>
                          <a:pt x="0" y="0"/>
                        </a:moveTo>
                        <a:lnTo>
                          <a:pt x="7" y="0"/>
                        </a:lnTo>
                        <a:lnTo>
                          <a:pt x="7" y="377"/>
                        </a:lnTo>
                        <a:lnTo>
                          <a:pt x="0" y="37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693" name="Google Shape;1693;p41"/>
                <p:cNvGrpSpPr/>
                <p:nvPr/>
              </p:nvGrpSpPr>
              <p:grpSpPr>
                <a:xfrm>
                  <a:off x="5247563" y="3949772"/>
                  <a:ext cx="634479" cy="526004"/>
                  <a:chOff x="7318545" y="3298893"/>
                  <a:chExt cx="334800" cy="277560"/>
                </a:xfrm>
              </p:grpSpPr>
              <p:sp>
                <p:nvSpPr>
                  <p:cNvPr id="1694" name="Google Shape;1694;p41"/>
                  <p:cNvSpPr/>
                  <p:nvPr/>
                </p:nvSpPr>
                <p:spPr>
                  <a:xfrm>
                    <a:off x="7318545" y="3379893"/>
                    <a:ext cx="228600" cy="196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" h="546" extrusionOk="0">
                        <a:moveTo>
                          <a:pt x="0" y="0"/>
                        </a:moveTo>
                        <a:lnTo>
                          <a:pt x="635" y="0"/>
                        </a:lnTo>
                        <a:lnTo>
                          <a:pt x="635" y="546"/>
                        </a:lnTo>
                        <a:lnTo>
                          <a:pt x="0" y="5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95" name="Google Shape;1695;p41"/>
                  <p:cNvSpPr/>
                  <p:nvPr/>
                </p:nvSpPr>
                <p:spPr>
                  <a:xfrm>
                    <a:off x="7547145" y="3298893"/>
                    <a:ext cx="106200" cy="277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" h="771" extrusionOk="0">
                        <a:moveTo>
                          <a:pt x="147" y="0"/>
                        </a:moveTo>
                        <a:lnTo>
                          <a:pt x="0" y="225"/>
                        </a:lnTo>
                        <a:lnTo>
                          <a:pt x="0" y="771"/>
                        </a:lnTo>
                        <a:lnTo>
                          <a:pt x="295" y="771"/>
                        </a:lnTo>
                        <a:lnTo>
                          <a:pt x="295" y="22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96" name="Google Shape;1696;p41"/>
                  <p:cNvSpPr/>
                  <p:nvPr/>
                </p:nvSpPr>
                <p:spPr>
                  <a:xfrm>
                    <a:off x="7318545" y="3298893"/>
                    <a:ext cx="281520" cy="81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2" h="225" extrusionOk="0">
                        <a:moveTo>
                          <a:pt x="147" y="0"/>
                        </a:moveTo>
                        <a:lnTo>
                          <a:pt x="0" y="225"/>
                        </a:lnTo>
                        <a:lnTo>
                          <a:pt x="635" y="225"/>
                        </a:lnTo>
                        <a:lnTo>
                          <a:pt x="782" y="0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0000" tIns="36000" rIns="90000" bIns="36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97" name="Google Shape;1697;p41"/>
                  <p:cNvSpPr/>
                  <p:nvPr/>
                </p:nvSpPr>
                <p:spPr>
                  <a:xfrm>
                    <a:off x="7357425" y="3523532"/>
                    <a:ext cx="9000" cy="1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" h="44" extrusionOk="0">
                        <a:moveTo>
                          <a:pt x="0" y="0"/>
                        </a:moveTo>
                        <a:lnTo>
                          <a:pt x="25" y="0"/>
                        </a:lnTo>
                        <a:lnTo>
                          <a:pt x="25" y="44"/>
                        </a:lnTo>
                        <a:lnTo>
                          <a:pt x="0" y="4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98" name="Google Shape;1698;p41"/>
                  <p:cNvSpPr/>
                  <p:nvPr/>
                </p:nvSpPr>
                <p:spPr>
                  <a:xfrm>
                    <a:off x="7392705" y="3523532"/>
                    <a:ext cx="9000" cy="1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" h="44" extrusionOk="0">
                        <a:moveTo>
                          <a:pt x="0" y="0"/>
                        </a:moveTo>
                        <a:lnTo>
                          <a:pt x="25" y="0"/>
                        </a:lnTo>
                        <a:lnTo>
                          <a:pt x="25" y="44"/>
                        </a:lnTo>
                        <a:lnTo>
                          <a:pt x="0" y="4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99" name="Google Shape;1699;p41"/>
                  <p:cNvSpPr/>
                  <p:nvPr/>
                </p:nvSpPr>
                <p:spPr>
                  <a:xfrm>
                    <a:off x="7428345" y="3523532"/>
                    <a:ext cx="9000" cy="1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" h="44" extrusionOk="0">
                        <a:moveTo>
                          <a:pt x="0" y="0"/>
                        </a:moveTo>
                        <a:lnTo>
                          <a:pt x="25" y="0"/>
                        </a:lnTo>
                        <a:lnTo>
                          <a:pt x="25" y="44"/>
                        </a:lnTo>
                        <a:lnTo>
                          <a:pt x="0" y="4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0" name="Google Shape;1700;p41"/>
                  <p:cNvSpPr/>
                  <p:nvPr/>
                </p:nvSpPr>
                <p:spPr>
                  <a:xfrm>
                    <a:off x="7463985" y="3523532"/>
                    <a:ext cx="8640" cy="1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44" extrusionOk="0">
                        <a:moveTo>
                          <a:pt x="0" y="0"/>
                        </a:moveTo>
                        <a:lnTo>
                          <a:pt x="24" y="0"/>
                        </a:lnTo>
                        <a:lnTo>
                          <a:pt x="24" y="44"/>
                        </a:lnTo>
                        <a:lnTo>
                          <a:pt x="0" y="4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1" name="Google Shape;1701;p41"/>
                  <p:cNvSpPr/>
                  <p:nvPr/>
                </p:nvSpPr>
                <p:spPr>
                  <a:xfrm>
                    <a:off x="7499265" y="3523532"/>
                    <a:ext cx="9000" cy="1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" h="44" extrusionOk="0">
                        <a:moveTo>
                          <a:pt x="0" y="0"/>
                        </a:moveTo>
                        <a:lnTo>
                          <a:pt x="25" y="0"/>
                        </a:lnTo>
                        <a:lnTo>
                          <a:pt x="25" y="44"/>
                        </a:lnTo>
                        <a:lnTo>
                          <a:pt x="0" y="4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2" name="Google Shape;1702;p41"/>
                  <p:cNvSpPr/>
                  <p:nvPr/>
                </p:nvSpPr>
                <p:spPr>
                  <a:xfrm>
                    <a:off x="7357425" y="3487893"/>
                    <a:ext cx="9000" cy="16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" h="45" extrusionOk="0">
                        <a:moveTo>
                          <a:pt x="0" y="0"/>
                        </a:moveTo>
                        <a:lnTo>
                          <a:pt x="25" y="0"/>
                        </a:lnTo>
                        <a:lnTo>
                          <a:pt x="25" y="45"/>
                        </a:lnTo>
                        <a:lnTo>
                          <a:pt x="0" y="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3" name="Google Shape;1703;p41"/>
                  <p:cNvSpPr/>
                  <p:nvPr/>
                </p:nvSpPr>
                <p:spPr>
                  <a:xfrm>
                    <a:off x="7392705" y="3487893"/>
                    <a:ext cx="9000" cy="16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" h="45" extrusionOk="0">
                        <a:moveTo>
                          <a:pt x="0" y="0"/>
                        </a:moveTo>
                        <a:lnTo>
                          <a:pt x="25" y="0"/>
                        </a:lnTo>
                        <a:lnTo>
                          <a:pt x="25" y="45"/>
                        </a:lnTo>
                        <a:lnTo>
                          <a:pt x="0" y="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4" name="Google Shape;1704;p41"/>
                  <p:cNvSpPr/>
                  <p:nvPr/>
                </p:nvSpPr>
                <p:spPr>
                  <a:xfrm>
                    <a:off x="7428345" y="3487893"/>
                    <a:ext cx="9000" cy="16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" h="45" extrusionOk="0">
                        <a:moveTo>
                          <a:pt x="0" y="0"/>
                        </a:moveTo>
                        <a:lnTo>
                          <a:pt x="25" y="0"/>
                        </a:lnTo>
                        <a:lnTo>
                          <a:pt x="25" y="45"/>
                        </a:lnTo>
                        <a:lnTo>
                          <a:pt x="0" y="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5" name="Google Shape;1705;p41"/>
                  <p:cNvSpPr/>
                  <p:nvPr/>
                </p:nvSpPr>
                <p:spPr>
                  <a:xfrm>
                    <a:off x="7463985" y="3487893"/>
                    <a:ext cx="8640" cy="16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45" extrusionOk="0">
                        <a:moveTo>
                          <a:pt x="0" y="0"/>
                        </a:moveTo>
                        <a:lnTo>
                          <a:pt x="24" y="0"/>
                        </a:lnTo>
                        <a:lnTo>
                          <a:pt x="24" y="45"/>
                        </a:lnTo>
                        <a:lnTo>
                          <a:pt x="0" y="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6" name="Google Shape;1706;p41"/>
                  <p:cNvSpPr/>
                  <p:nvPr/>
                </p:nvSpPr>
                <p:spPr>
                  <a:xfrm>
                    <a:off x="7499265" y="3487893"/>
                    <a:ext cx="9000" cy="16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" h="45" extrusionOk="0">
                        <a:moveTo>
                          <a:pt x="0" y="0"/>
                        </a:moveTo>
                        <a:lnTo>
                          <a:pt x="25" y="0"/>
                        </a:lnTo>
                        <a:lnTo>
                          <a:pt x="25" y="45"/>
                        </a:lnTo>
                        <a:lnTo>
                          <a:pt x="0" y="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7" name="Google Shape;1707;p41"/>
                  <p:cNvSpPr/>
                  <p:nvPr/>
                </p:nvSpPr>
                <p:spPr>
                  <a:xfrm>
                    <a:off x="7357425" y="3452613"/>
                    <a:ext cx="9000" cy="1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" h="44" extrusionOk="0">
                        <a:moveTo>
                          <a:pt x="0" y="0"/>
                        </a:moveTo>
                        <a:lnTo>
                          <a:pt x="25" y="0"/>
                        </a:lnTo>
                        <a:lnTo>
                          <a:pt x="25" y="44"/>
                        </a:lnTo>
                        <a:lnTo>
                          <a:pt x="0" y="4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8" name="Google Shape;1708;p41"/>
                  <p:cNvSpPr/>
                  <p:nvPr/>
                </p:nvSpPr>
                <p:spPr>
                  <a:xfrm>
                    <a:off x="7392705" y="3452613"/>
                    <a:ext cx="9000" cy="1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" h="44" extrusionOk="0">
                        <a:moveTo>
                          <a:pt x="0" y="0"/>
                        </a:moveTo>
                        <a:lnTo>
                          <a:pt x="25" y="0"/>
                        </a:lnTo>
                        <a:lnTo>
                          <a:pt x="25" y="44"/>
                        </a:lnTo>
                        <a:lnTo>
                          <a:pt x="0" y="4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9" name="Google Shape;1709;p41"/>
                  <p:cNvSpPr/>
                  <p:nvPr/>
                </p:nvSpPr>
                <p:spPr>
                  <a:xfrm>
                    <a:off x="7428345" y="3452613"/>
                    <a:ext cx="9000" cy="1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" h="44" extrusionOk="0">
                        <a:moveTo>
                          <a:pt x="0" y="0"/>
                        </a:moveTo>
                        <a:lnTo>
                          <a:pt x="25" y="0"/>
                        </a:lnTo>
                        <a:lnTo>
                          <a:pt x="25" y="44"/>
                        </a:lnTo>
                        <a:lnTo>
                          <a:pt x="0" y="4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0" name="Google Shape;1710;p41"/>
                  <p:cNvSpPr/>
                  <p:nvPr/>
                </p:nvSpPr>
                <p:spPr>
                  <a:xfrm>
                    <a:off x="7463985" y="3452613"/>
                    <a:ext cx="8640" cy="1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44" extrusionOk="0">
                        <a:moveTo>
                          <a:pt x="0" y="0"/>
                        </a:moveTo>
                        <a:lnTo>
                          <a:pt x="24" y="0"/>
                        </a:lnTo>
                        <a:lnTo>
                          <a:pt x="24" y="44"/>
                        </a:lnTo>
                        <a:lnTo>
                          <a:pt x="0" y="4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1" name="Google Shape;1711;p41"/>
                  <p:cNvSpPr/>
                  <p:nvPr/>
                </p:nvSpPr>
                <p:spPr>
                  <a:xfrm>
                    <a:off x="7499265" y="3452613"/>
                    <a:ext cx="9000" cy="1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" h="44" extrusionOk="0">
                        <a:moveTo>
                          <a:pt x="0" y="0"/>
                        </a:moveTo>
                        <a:lnTo>
                          <a:pt x="25" y="0"/>
                        </a:lnTo>
                        <a:lnTo>
                          <a:pt x="25" y="44"/>
                        </a:lnTo>
                        <a:lnTo>
                          <a:pt x="0" y="4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2" name="Google Shape;1712;p41"/>
                  <p:cNvSpPr/>
                  <p:nvPr/>
                </p:nvSpPr>
                <p:spPr>
                  <a:xfrm>
                    <a:off x="7357425" y="3416973"/>
                    <a:ext cx="9000" cy="16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" h="45" extrusionOk="0">
                        <a:moveTo>
                          <a:pt x="0" y="0"/>
                        </a:moveTo>
                        <a:lnTo>
                          <a:pt x="25" y="0"/>
                        </a:lnTo>
                        <a:lnTo>
                          <a:pt x="25" y="45"/>
                        </a:lnTo>
                        <a:lnTo>
                          <a:pt x="0" y="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3" name="Google Shape;1713;p41"/>
                  <p:cNvSpPr/>
                  <p:nvPr/>
                </p:nvSpPr>
                <p:spPr>
                  <a:xfrm>
                    <a:off x="7392705" y="3416973"/>
                    <a:ext cx="9000" cy="16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" h="45" extrusionOk="0">
                        <a:moveTo>
                          <a:pt x="0" y="0"/>
                        </a:moveTo>
                        <a:lnTo>
                          <a:pt x="25" y="0"/>
                        </a:lnTo>
                        <a:lnTo>
                          <a:pt x="25" y="45"/>
                        </a:lnTo>
                        <a:lnTo>
                          <a:pt x="0" y="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4" name="Google Shape;1714;p41"/>
                  <p:cNvSpPr/>
                  <p:nvPr/>
                </p:nvSpPr>
                <p:spPr>
                  <a:xfrm>
                    <a:off x="7428345" y="3416973"/>
                    <a:ext cx="9000" cy="16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" h="45" extrusionOk="0">
                        <a:moveTo>
                          <a:pt x="0" y="0"/>
                        </a:moveTo>
                        <a:lnTo>
                          <a:pt x="25" y="0"/>
                        </a:lnTo>
                        <a:lnTo>
                          <a:pt x="25" y="45"/>
                        </a:lnTo>
                        <a:lnTo>
                          <a:pt x="0" y="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5" name="Google Shape;1715;p41"/>
                  <p:cNvSpPr/>
                  <p:nvPr/>
                </p:nvSpPr>
                <p:spPr>
                  <a:xfrm>
                    <a:off x="7463985" y="3416973"/>
                    <a:ext cx="8640" cy="16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" h="45" extrusionOk="0">
                        <a:moveTo>
                          <a:pt x="0" y="0"/>
                        </a:moveTo>
                        <a:lnTo>
                          <a:pt x="24" y="0"/>
                        </a:lnTo>
                        <a:lnTo>
                          <a:pt x="24" y="45"/>
                        </a:lnTo>
                        <a:lnTo>
                          <a:pt x="0" y="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6" name="Google Shape;1716;p41"/>
                  <p:cNvSpPr/>
                  <p:nvPr/>
                </p:nvSpPr>
                <p:spPr>
                  <a:xfrm>
                    <a:off x="7499265" y="3416973"/>
                    <a:ext cx="9000" cy="16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" h="45" extrusionOk="0">
                        <a:moveTo>
                          <a:pt x="0" y="0"/>
                        </a:moveTo>
                        <a:lnTo>
                          <a:pt x="25" y="0"/>
                        </a:lnTo>
                        <a:lnTo>
                          <a:pt x="25" y="45"/>
                        </a:lnTo>
                        <a:lnTo>
                          <a:pt x="0" y="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7" name="Google Shape;1717;p41"/>
                  <p:cNvSpPr/>
                  <p:nvPr/>
                </p:nvSpPr>
                <p:spPr>
                  <a:xfrm>
                    <a:off x="7576305" y="3424893"/>
                    <a:ext cx="12600" cy="35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99" extrusionOk="0">
                        <a:moveTo>
                          <a:pt x="0" y="0"/>
                        </a:moveTo>
                        <a:lnTo>
                          <a:pt x="35" y="0"/>
                        </a:lnTo>
                        <a:lnTo>
                          <a:pt x="35" y="99"/>
                        </a:lnTo>
                        <a:lnTo>
                          <a:pt x="0" y="9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8" name="Google Shape;1718;p41"/>
                  <p:cNvSpPr/>
                  <p:nvPr/>
                </p:nvSpPr>
                <p:spPr>
                  <a:xfrm>
                    <a:off x="7611585" y="3424893"/>
                    <a:ext cx="12600" cy="35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99" extrusionOk="0">
                        <a:moveTo>
                          <a:pt x="0" y="0"/>
                        </a:moveTo>
                        <a:lnTo>
                          <a:pt x="35" y="0"/>
                        </a:lnTo>
                        <a:lnTo>
                          <a:pt x="35" y="99"/>
                        </a:lnTo>
                        <a:lnTo>
                          <a:pt x="0" y="9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9" name="Google Shape;1719;p41"/>
                  <p:cNvSpPr/>
                  <p:nvPr/>
                </p:nvSpPr>
                <p:spPr>
                  <a:xfrm>
                    <a:off x="7576305" y="3495813"/>
                    <a:ext cx="12600" cy="35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99" extrusionOk="0">
                        <a:moveTo>
                          <a:pt x="0" y="0"/>
                        </a:moveTo>
                        <a:lnTo>
                          <a:pt x="35" y="0"/>
                        </a:lnTo>
                        <a:lnTo>
                          <a:pt x="35" y="99"/>
                        </a:lnTo>
                        <a:lnTo>
                          <a:pt x="0" y="9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20" name="Google Shape;1720;p41"/>
                  <p:cNvSpPr/>
                  <p:nvPr/>
                </p:nvSpPr>
                <p:spPr>
                  <a:xfrm>
                    <a:off x="7611585" y="3495813"/>
                    <a:ext cx="12600" cy="35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99" extrusionOk="0">
                        <a:moveTo>
                          <a:pt x="0" y="0"/>
                        </a:moveTo>
                        <a:lnTo>
                          <a:pt x="35" y="0"/>
                        </a:lnTo>
                        <a:lnTo>
                          <a:pt x="35" y="99"/>
                        </a:lnTo>
                        <a:lnTo>
                          <a:pt x="0" y="9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1721" name="Google Shape;1721;p41"/>
            <p:cNvGrpSpPr/>
            <p:nvPr/>
          </p:nvGrpSpPr>
          <p:grpSpPr>
            <a:xfrm>
              <a:off x="6500975" y="2796367"/>
              <a:ext cx="1797498" cy="569240"/>
              <a:chOff x="2198063" y="2785842"/>
              <a:chExt cx="1797498" cy="569240"/>
            </a:xfrm>
          </p:grpSpPr>
          <p:sp>
            <p:nvSpPr>
              <p:cNvPr id="1722" name="Google Shape;1722;p41"/>
              <p:cNvSpPr/>
              <p:nvPr/>
            </p:nvSpPr>
            <p:spPr>
              <a:xfrm>
                <a:off x="2198063" y="3187766"/>
                <a:ext cx="614109" cy="16731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182" extrusionOk="0">
                    <a:moveTo>
                      <a:pt x="576" y="90"/>
                    </a:moveTo>
                    <a:cubicBezTo>
                      <a:pt x="562" y="90"/>
                      <a:pt x="549" y="93"/>
                      <a:pt x="537" y="98"/>
                    </a:cubicBezTo>
                    <a:cubicBezTo>
                      <a:pt x="529" y="43"/>
                      <a:pt x="482" y="0"/>
                      <a:pt x="424" y="0"/>
                    </a:cubicBezTo>
                    <a:cubicBezTo>
                      <a:pt x="376" y="0"/>
                      <a:pt x="335" y="30"/>
                      <a:pt x="318" y="72"/>
                    </a:cubicBezTo>
                    <a:cubicBezTo>
                      <a:pt x="302" y="37"/>
                      <a:pt x="267" y="13"/>
                      <a:pt x="226" y="13"/>
                    </a:cubicBezTo>
                    <a:cubicBezTo>
                      <a:pt x="171" y="13"/>
                      <a:pt x="126" y="58"/>
                      <a:pt x="126" y="114"/>
                    </a:cubicBezTo>
                    <a:cubicBezTo>
                      <a:pt x="126" y="116"/>
                      <a:pt x="126" y="117"/>
                      <a:pt x="126" y="119"/>
                    </a:cubicBezTo>
                    <a:cubicBezTo>
                      <a:pt x="113" y="109"/>
                      <a:pt x="97" y="103"/>
                      <a:pt x="79" y="103"/>
                    </a:cubicBezTo>
                    <a:cubicBezTo>
                      <a:pt x="35" y="103"/>
                      <a:pt x="0" y="139"/>
                      <a:pt x="0" y="182"/>
                    </a:cubicBezTo>
                    <a:lnTo>
                      <a:pt x="668" y="182"/>
                    </a:lnTo>
                    <a:cubicBezTo>
                      <a:pt x="668" y="131"/>
                      <a:pt x="627" y="90"/>
                      <a:pt x="576" y="9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20500" rIns="90000" bIns="205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3" name="Google Shape;1723;p41"/>
              <p:cNvSpPr/>
              <p:nvPr/>
            </p:nvSpPr>
            <p:spPr>
              <a:xfrm>
                <a:off x="3540496" y="2785842"/>
                <a:ext cx="455066" cy="124109"/>
              </a:xfrm>
              <a:custGeom>
                <a:avLst/>
                <a:gdLst/>
                <a:ahLst/>
                <a:cxnLst/>
                <a:rect l="l" t="t" r="r" b="b"/>
                <a:pathLst>
                  <a:path w="495" h="135" extrusionOk="0">
                    <a:moveTo>
                      <a:pt x="427" y="66"/>
                    </a:moveTo>
                    <a:cubicBezTo>
                      <a:pt x="416" y="66"/>
                      <a:pt x="407" y="68"/>
                      <a:pt x="398" y="73"/>
                    </a:cubicBezTo>
                    <a:cubicBezTo>
                      <a:pt x="392" y="31"/>
                      <a:pt x="357" y="0"/>
                      <a:pt x="314" y="0"/>
                    </a:cubicBezTo>
                    <a:cubicBezTo>
                      <a:pt x="279" y="0"/>
                      <a:pt x="248" y="22"/>
                      <a:pt x="236" y="53"/>
                    </a:cubicBezTo>
                    <a:cubicBezTo>
                      <a:pt x="224" y="27"/>
                      <a:pt x="198" y="10"/>
                      <a:pt x="168" y="10"/>
                    </a:cubicBezTo>
                    <a:cubicBezTo>
                      <a:pt x="127" y="10"/>
                      <a:pt x="93" y="43"/>
                      <a:pt x="93" y="84"/>
                    </a:cubicBezTo>
                    <a:cubicBezTo>
                      <a:pt x="93" y="85"/>
                      <a:pt x="94" y="86"/>
                      <a:pt x="94" y="88"/>
                    </a:cubicBezTo>
                    <a:cubicBezTo>
                      <a:pt x="84" y="80"/>
                      <a:pt x="72" y="76"/>
                      <a:pt x="59" y="76"/>
                    </a:cubicBezTo>
                    <a:cubicBezTo>
                      <a:pt x="27" y="76"/>
                      <a:pt x="0" y="102"/>
                      <a:pt x="0" y="135"/>
                    </a:cubicBezTo>
                    <a:lnTo>
                      <a:pt x="495" y="135"/>
                    </a:lnTo>
                    <a:cubicBezTo>
                      <a:pt x="495" y="97"/>
                      <a:pt x="464" y="66"/>
                      <a:pt x="427" y="6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3600" rIns="90000" bIns="36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24" name="Google Shape;1724;p41"/>
          <p:cNvGrpSpPr/>
          <p:nvPr/>
        </p:nvGrpSpPr>
        <p:grpSpPr>
          <a:xfrm>
            <a:off x="330450" y="3189651"/>
            <a:ext cx="3442748" cy="1968685"/>
            <a:chOff x="178050" y="3198310"/>
            <a:chExt cx="3442748" cy="1968685"/>
          </a:xfrm>
        </p:grpSpPr>
        <p:grpSp>
          <p:nvGrpSpPr>
            <p:cNvPr id="1725" name="Google Shape;1725;p41"/>
            <p:cNvGrpSpPr/>
            <p:nvPr/>
          </p:nvGrpSpPr>
          <p:grpSpPr>
            <a:xfrm>
              <a:off x="333923" y="3198310"/>
              <a:ext cx="3200136" cy="1968685"/>
              <a:chOff x="48173" y="3174810"/>
              <a:chExt cx="3200136" cy="1968685"/>
            </a:xfrm>
          </p:grpSpPr>
          <p:grpSp>
            <p:nvGrpSpPr>
              <p:cNvPr id="1726" name="Google Shape;1726;p41"/>
              <p:cNvGrpSpPr/>
              <p:nvPr/>
            </p:nvGrpSpPr>
            <p:grpSpPr>
              <a:xfrm>
                <a:off x="48173" y="3236805"/>
                <a:ext cx="3200136" cy="1906671"/>
                <a:chOff x="3881744" y="5162105"/>
                <a:chExt cx="2374869" cy="1414969"/>
              </a:xfrm>
            </p:grpSpPr>
            <p:sp>
              <p:nvSpPr>
                <p:cNvPr id="1727" name="Google Shape;1727;p41"/>
                <p:cNvSpPr/>
                <p:nvPr/>
              </p:nvSpPr>
              <p:spPr>
                <a:xfrm>
                  <a:off x="5422235" y="5936453"/>
                  <a:ext cx="201260" cy="4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7" extrusionOk="0">
                      <a:moveTo>
                        <a:pt x="0" y="0"/>
                      </a:moveTo>
                      <a:lnTo>
                        <a:pt x="295" y="0"/>
                      </a:lnTo>
                      <a:lnTo>
                        <a:pt x="295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728" name="Google Shape;1728;p41"/>
                <p:cNvGrpSpPr/>
                <p:nvPr/>
              </p:nvGrpSpPr>
              <p:grpSpPr>
                <a:xfrm>
                  <a:off x="5089284" y="5162105"/>
                  <a:ext cx="604461" cy="853477"/>
                  <a:chOff x="7235025" y="3938613"/>
                  <a:chExt cx="318960" cy="450360"/>
                </a:xfrm>
              </p:grpSpPr>
              <p:sp>
                <p:nvSpPr>
                  <p:cNvPr id="1729" name="Google Shape;1729;p41"/>
                  <p:cNvSpPr/>
                  <p:nvPr/>
                </p:nvSpPr>
                <p:spPr>
                  <a:xfrm>
                    <a:off x="7376865" y="3938613"/>
                    <a:ext cx="177120" cy="450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2" h="1251" extrusionOk="0">
                        <a:moveTo>
                          <a:pt x="0" y="1251"/>
                        </a:moveTo>
                        <a:lnTo>
                          <a:pt x="492" y="1251"/>
                        </a:lnTo>
                        <a:lnTo>
                          <a:pt x="492" y="0"/>
                        </a:lnTo>
                        <a:lnTo>
                          <a:pt x="0" y="395"/>
                        </a:lnTo>
                        <a:lnTo>
                          <a:pt x="0" y="125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30" name="Google Shape;1730;p41"/>
                  <p:cNvSpPr/>
                  <p:nvPr/>
                </p:nvSpPr>
                <p:spPr>
                  <a:xfrm>
                    <a:off x="7235025" y="4080813"/>
                    <a:ext cx="141840" cy="308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4" h="856" extrusionOk="0">
                        <a:moveTo>
                          <a:pt x="0" y="0"/>
                        </a:moveTo>
                        <a:lnTo>
                          <a:pt x="394" y="0"/>
                        </a:lnTo>
                        <a:lnTo>
                          <a:pt x="394" y="856"/>
                        </a:lnTo>
                        <a:lnTo>
                          <a:pt x="0" y="85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31" name="Google Shape;1731;p41"/>
                  <p:cNvSpPr/>
                  <p:nvPr/>
                </p:nvSpPr>
                <p:spPr>
                  <a:xfrm>
                    <a:off x="7235025" y="3938613"/>
                    <a:ext cx="318960" cy="142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6" h="395" extrusionOk="0">
                        <a:moveTo>
                          <a:pt x="886" y="0"/>
                        </a:moveTo>
                        <a:lnTo>
                          <a:pt x="492" y="0"/>
                        </a:lnTo>
                        <a:lnTo>
                          <a:pt x="0" y="395"/>
                        </a:lnTo>
                        <a:lnTo>
                          <a:pt x="394" y="395"/>
                        </a:lnTo>
                        <a:lnTo>
                          <a:pt x="886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32" name="Google Shape;1732;p41"/>
                  <p:cNvSpPr/>
                  <p:nvPr/>
                </p:nvSpPr>
                <p:spPr>
                  <a:xfrm>
                    <a:off x="7337265" y="4121133"/>
                    <a:ext cx="8280" cy="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" h="40" extrusionOk="0">
                        <a:moveTo>
                          <a:pt x="0" y="0"/>
                        </a:moveTo>
                        <a:lnTo>
                          <a:pt x="23" y="0"/>
                        </a:lnTo>
                        <a:lnTo>
                          <a:pt x="23" y="40"/>
                        </a:lnTo>
                        <a:lnTo>
                          <a:pt x="0" y="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33" name="Google Shape;1733;p41"/>
                  <p:cNvSpPr/>
                  <p:nvPr/>
                </p:nvSpPr>
                <p:spPr>
                  <a:xfrm>
                    <a:off x="7301985" y="4121133"/>
                    <a:ext cx="7920" cy="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" h="40" extrusionOk="0">
                        <a:moveTo>
                          <a:pt x="0" y="0"/>
                        </a:moveTo>
                        <a:lnTo>
                          <a:pt x="22" y="0"/>
                        </a:lnTo>
                        <a:lnTo>
                          <a:pt x="22" y="40"/>
                        </a:lnTo>
                        <a:lnTo>
                          <a:pt x="0" y="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34" name="Google Shape;1734;p41"/>
                  <p:cNvSpPr/>
                  <p:nvPr/>
                </p:nvSpPr>
                <p:spPr>
                  <a:xfrm>
                    <a:off x="7266345" y="4121133"/>
                    <a:ext cx="8280" cy="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" h="40" extrusionOk="0">
                        <a:moveTo>
                          <a:pt x="0" y="0"/>
                        </a:moveTo>
                        <a:lnTo>
                          <a:pt x="23" y="0"/>
                        </a:lnTo>
                        <a:lnTo>
                          <a:pt x="23" y="40"/>
                        </a:lnTo>
                        <a:lnTo>
                          <a:pt x="0" y="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35" name="Google Shape;1735;p41"/>
                  <p:cNvSpPr/>
                  <p:nvPr/>
                </p:nvSpPr>
                <p:spPr>
                  <a:xfrm>
                    <a:off x="7337265" y="4156772"/>
                    <a:ext cx="8280" cy="14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" h="39" extrusionOk="0">
                        <a:moveTo>
                          <a:pt x="0" y="0"/>
                        </a:moveTo>
                        <a:lnTo>
                          <a:pt x="23" y="0"/>
                        </a:lnTo>
                        <a:lnTo>
                          <a:pt x="23" y="39"/>
                        </a:lnTo>
                        <a:lnTo>
                          <a:pt x="0" y="3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36" name="Google Shape;1736;p41"/>
                  <p:cNvSpPr/>
                  <p:nvPr/>
                </p:nvSpPr>
                <p:spPr>
                  <a:xfrm>
                    <a:off x="7301985" y="4156772"/>
                    <a:ext cx="7920" cy="14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" h="39" extrusionOk="0">
                        <a:moveTo>
                          <a:pt x="0" y="0"/>
                        </a:moveTo>
                        <a:lnTo>
                          <a:pt x="22" y="0"/>
                        </a:lnTo>
                        <a:lnTo>
                          <a:pt x="22" y="39"/>
                        </a:lnTo>
                        <a:lnTo>
                          <a:pt x="0" y="3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37" name="Google Shape;1737;p41"/>
                  <p:cNvSpPr/>
                  <p:nvPr/>
                </p:nvSpPr>
                <p:spPr>
                  <a:xfrm>
                    <a:off x="7266345" y="4156772"/>
                    <a:ext cx="8280" cy="14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" h="39" extrusionOk="0">
                        <a:moveTo>
                          <a:pt x="0" y="0"/>
                        </a:moveTo>
                        <a:lnTo>
                          <a:pt x="23" y="0"/>
                        </a:lnTo>
                        <a:lnTo>
                          <a:pt x="23" y="39"/>
                        </a:lnTo>
                        <a:lnTo>
                          <a:pt x="0" y="3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38" name="Google Shape;1738;p41"/>
                  <p:cNvSpPr/>
                  <p:nvPr/>
                </p:nvSpPr>
                <p:spPr>
                  <a:xfrm>
                    <a:off x="7337265" y="4192053"/>
                    <a:ext cx="8280" cy="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" h="40" extrusionOk="0">
                        <a:moveTo>
                          <a:pt x="0" y="0"/>
                        </a:moveTo>
                        <a:lnTo>
                          <a:pt x="23" y="0"/>
                        </a:lnTo>
                        <a:lnTo>
                          <a:pt x="23" y="40"/>
                        </a:lnTo>
                        <a:lnTo>
                          <a:pt x="0" y="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39" name="Google Shape;1739;p41"/>
                  <p:cNvSpPr/>
                  <p:nvPr/>
                </p:nvSpPr>
                <p:spPr>
                  <a:xfrm>
                    <a:off x="7301985" y="4192053"/>
                    <a:ext cx="7920" cy="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" h="40" extrusionOk="0">
                        <a:moveTo>
                          <a:pt x="0" y="0"/>
                        </a:moveTo>
                        <a:lnTo>
                          <a:pt x="22" y="0"/>
                        </a:lnTo>
                        <a:lnTo>
                          <a:pt x="22" y="40"/>
                        </a:lnTo>
                        <a:lnTo>
                          <a:pt x="0" y="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40" name="Google Shape;1740;p41"/>
                  <p:cNvSpPr/>
                  <p:nvPr/>
                </p:nvSpPr>
                <p:spPr>
                  <a:xfrm>
                    <a:off x="7266345" y="4192053"/>
                    <a:ext cx="8280" cy="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" h="40" extrusionOk="0">
                        <a:moveTo>
                          <a:pt x="0" y="0"/>
                        </a:moveTo>
                        <a:lnTo>
                          <a:pt x="23" y="0"/>
                        </a:lnTo>
                        <a:lnTo>
                          <a:pt x="23" y="40"/>
                        </a:lnTo>
                        <a:lnTo>
                          <a:pt x="0" y="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41" name="Google Shape;1741;p41"/>
                  <p:cNvSpPr/>
                  <p:nvPr/>
                </p:nvSpPr>
                <p:spPr>
                  <a:xfrm>
                    <a:off x="7337265" y="4227693"/>
                    <a:ext cx="8280" cy="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" h="40" extrusionOk="0">
                        <a:moveTo>
                          <a:pt x="0" y="0"/>
                        </a:moveTo>
                        <a:lnTo>
                          <a:pt x="23" y="0"/>
                        </a:lnTo>
                        <a:lnTo>
                          <a:pt x="23" y="40"/>
                        </a:lnTo>
                        <a:lnTo>
                          <a:pt x="0" y="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42" name="Google Shape;1742;p41"/>
                  <p:cNvSpPr/>
                  <p:nvPr/>
                </p:nvSpPr>
                <p:spPr>
                  <a:xfrm>
                    <a:off x="7301985" y="4227693"/>
                    <a:ext cx="7920" cy="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" h="40" extrusionOk="0">
                        <a:moveTo>
                          <a:pt x="0" y="0"/>
                        </a:moveTo>
                        <a:lnTo>
                          <a:pt x="22" y="0"/>
                        </a:lnTo>
                        <a:lnTo>
                          <a:pt x="22" y="40"/>
                        </a:lnTo>
                        <a:lnTo>
                          <a:pt x="0" y="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43" name="Google Shape;1743;p41"/>
                  <p:cNvSpPr/>
                  <p:nvPr/>
                </p:nvSpPr>
                <p:spPr>
                  <a:xfrm>
                    <a:off x="7266345" y="4227693"/>
                    <a:ext cx="8280" cy="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" h="40" extrusionOk="0">
                        <a:moveTo>
                          <a:pt x="0" y="0"/>
                        </a:moveTo>
                        <a:lnTo>
                          <a:pt x="23" y="0"/>
                        </a:lnTo>
                        <a:lnTo>
                          <a:pt x="23" y="40"/>
                        </a:lnTo>
                        <a:lnTo>
                          <a:pt x="0" y="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44" name="Google Shape;1744;p41"/>
                  <p:cNvSpPr/>
                  <p:nvPr/>
                </p:nvSpPr>
                <p:spPr>
                  <a:xfrm>
                    <a:off x="7337265" y="4262973"/>
                    <a:ext cx="8280" cy="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" h="40" extrusionOk="0">
                        <a:moveTo>
                          <a:pt x="0" y="0"/>
                        </a:moveTo>
                        <a:lnTo>
                          <a:pt x="23" y="0"/>
                        </a:lnTo>
                        <a:lnTo>
                          <a:pt x="23" y="40"/>
                        </a:lnTo>
                        <a:lnTo>
                          <a:pt x="0" y="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45" name="Google Shape;1745;p41"/>
                  <p:cNvSpPr/>
                  <p:nvPr/>
                </p:nvSpPr>
                <p:spPr>
                  <a:xfrm>
                    <a:off x="7301985" y="4262973"/>
                    <a:ext cx="7920" cy="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" h="40" extrusionOk="0">
                        <a:moveTo>
                          <a:pt x="0" y="0"/>
                        </a:moveTo>
                        <a:lnTo>
                          <a:pt x="22" y="0"/>
                        </a:lnTo>
                        <a:lnTo>
                          <a:pt x="22" y="40"/>
                        </a:lnTo>
                        <a:lnTo>
                          <a:pt x="0" y="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46" name="Google Shape;1746;p41"/>
                  <p:cNvSpPr/>
                  <p:nvPr/>
                </p:nvSpPr>
                <p:spPr>
                  <a:xfrm>
                    <a:off x="7266345" y="4262973"/>
                    <a:ext cx="8280" cy="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" h="40" extrusionOk="0">
                        <a:moveTo>
                          <a:pt x="0" y="0"/>
                        </a:moveTo>
                        <a:lnTo>
                          <a:pt x="23" y="0"/>
                        </a:lnTo>
                        <a:lnTo>
                          <a:pt x="23" y="40"/>
                        </a:lnTo>
                        <a:lnTo>
                          <a:pt x="0" y="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47" name="Google Shape;1747;p41"/>
                  <p:cNvSpPr/>
                  <p:nvPr/>
                </p:nvSpPr>
                <p:spPr>
                  <a:xfrm>
                    <a:off x="7337265" y="4298613"/>
                    <a:ext cx="8280" cy="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" h="40" extrusionOk="0">
                        <a:moveTo>
                          <a:pt x="0" y="0"/>
                        </a:moveTo>
                        <a:lnTo>
                          <a:pt x="23" y="0"/>
                        </a:lnTo>
                        <a:lnTo>
                          <a:pt x="23" y="40"/>
                        </a:lnTo>
                        <a:lnTo>
                          <a:pt x="0" y="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48" name="Google Shape;1748;p41"/>
                  <p:cNvSpPr/>
                  <p:nvPr/>
                </p:nvSpPr>
                <p:spPr>
                  <a:xfrm>
                    <a:off x="7301985" y="4298613"/>
                    <a:ext cx="7920" cy="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" h="40" extrusionOk="0">
                        <a:moveTo>
                          <a:pt x="0" y="0"/>
                        </a:moveTo>
                        <a:lnTo>
                          <a:pt x="22" y="0"/>
                        </a:lnTo>
                        <a:lnTo>
                          <a:pt x="22" y="40"/>
                        </a:lnTo>
                        <a:lnTo>
                          <a:pt x="0" y="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49" name="Google Shape;1749;p41"/>
                  <p:cNvSpPr/>
                  <p:nvPr/>
                </p:nvSpPr>
                <p:spPr>
                  <a:xfrm>
                    <a:off x="7266345" y="4298613"/>
                    <a:ext cx="8280" cy="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" h="40" extrusionOk="0">
                        <a:moveTo>
                          <a:pt x="0" y="0"/>
                        </a:moveTo>
                        <a:lnTo>
                          <a:pt x="23" y="0"/>
                        </a:lnTo>
                        <a:lnTo>
                          <a:pt x="23" y="40"/>
                        </a:lnTo>
                        <a:lnTo>
                          <a:pt x="0" y="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50" name="Google Shape;1750;p41"/>
                  <p:cNvSpPr/>
                  <p:nvPr/>
                </p:nvSpPr>
                <p:spPr>
                  <a:xfrm>
                    <a:off x="7337265" y="4334253"/>
                    <a:ext cx="8280" cy="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" h="40" extrusionOk="0">
                        <a:moveTo>
                          <a:pt x="0" y="0"/>
                        </a:moveTo>
                        <a:lnTo>
                          <a:pt x="23" y="0"/>
                        </a:lnTo>
                        <a:lnTo>
                          <a:pt x="23" y="40"/>
                        </a:lnTo>
                        <a:lnTo>
                          <a:pt x="0" y="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51" name="Google Shape;1751;p41"/>
                  <p:cNvSpPr/>
                  <p:nvPr/>
                </p:nvSpPr>
                <p:spPr>
                  <a:xfrm>
                    <a:off x="7301985" y="4334253"/>
                    <a:ext cx="7920" cy="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" h="40" extrusionOk="0">
                        <a:moveTo>
                          <a:pt x="0" y="0"/>
                        </a:moveTo>
                        <a:lnTo>
                          <a:pt x="22" y="0"/>
                        </a:lnTo>
                        <a:lnTo>
                          <a:pt x="22" y="40"/>
                        </a:lnTo>
                        <a:lnTo>
                          <a:pt x="0" y="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52" name="Google Shape;1752;p41"/>
                  <p:cNvSpPr/>
                  <p:nvPr/>
                </p:nvSpPr>
                <p:spPr>
                  <a:xfrm>
                    <a:off x="7266345" y="4334253"/>
                    <a:ext cx="8280" cy="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" h="40" extrusionOk="0">
                        <a:moveTo>
                          <a:pt x="0" y="0"/>
                        </a:moveTo>
                        <a:lnTo>
                          <a:pt x="23" y="0"/>
                        </a:lnTo>
                        <a:lnTo>
                          <a:pt x="23" y="40"/>
                        </a:lnTo>
                        <a:lnTo>
                          <a:pt x="0" y="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53" name="Google Shape;1753;p41"/>
                  <p:cNvSpPr/>
                  <p:nvPr/>
                </p:nvSpPr>
                <p:spPr>
                  <a:xfrm>
                    <a:off x="7410705" y="4311933"/>
                    <a:ext cx="106200" cy="2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" h="6" extrusionOk="0">
                        <a:moveTo>
                          <a:pt x="0" y="0"/>
                        </a:moveTo>
                        <a:lnTo>
                          <a:pt x="295" y="0"/>
                        </a:lnTo>
                        <a:lnTo>
                          <a:pt x="295" y="6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54" name="Google Shape;1754;p41"/>
                  <p:cNvSpPr/>
                  <p:nvPr/>
                </p:nvSpPr>
                <p:spPr>
                  <a:xfrm>
                    <a:off x="7410705" y="4276293"/>
                    <a:ext cx="106200" cy="25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" h="7" extrusionOk="0">
                        <a:moveTo>
                          <a:pt x="0" y="0"/>
                        </a:moveTo>
                        <a:lnTo>
                          <a:pt x="295" y="0"/>
                        </a:lnTo>
                        <a:lnTo>
                          <a:pt x="295" y="7"/>
                        </a:lnTo>
                        <a:lnTo>
                          <a:pt x="0" y="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55" name="Google Shape;1755;p41"/>
                  <p:cNvSpPr/>
                  <p:nvPr/>
                </p:nvSpPr>
                <p:spPr>
                  <a:xfrm>
                    <a:off x="7410705" y="4240653"/>
                    <a:ext cx="106200" cy="25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" h="7" extrusionOk="0">
                        <a:moveTo>
                          <a:pt x="0" y="0"/>
                        </a:moveTo>
                        <a:lnTo>
                          <a:pt x="295" y="0"/>
                        </a:lnTo>
                        <a:lnTo>
                          <a:pt x="295" y="7"/>
                        </a:lnTo>
                        <a:lnTo>
                          <a:pt x="0" y="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56" name="Google Shape;1756;p41"/>
                  <p:cNvSpPr/>
                  <p:nvPr/>
                </p:nvSpPr>
                <p:spPr>
                  <a:xfrm>
                    <a:off x="7410705" y="4205373"/>
                    <a:ext cx="106200" cy="2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" h="6" extrusionOk="0">
                        <a:moveTo>
                          <a:pt x="0" y="0"/>
                        </a:moveTo>
                        <a:lnTo>
                          <a:pt x="295" y="0"/>
                        </a:lnTo>
                        <a:lnTo>
                          <a:pt x="295" y="6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57" name="Google Shape;1757;p41"/>
                  <p:cNvSpPr/>
                  <p:nvPr/>
                </p:nvSpPr>
                <p:spPr>
                  <a:xfrm>
                    <a:off x="7410705" y="4169733"/>
                    <a:ext cx="106200" cy="25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" h="7" extrusionOk="0">
                        <a:moveTo>
                          <a:pt x="0" y="0"/>
                        </a:moveTo>
                        <a:lnTo>
                          <a:pt x="295" y="0"/>
                        </a:lnTo>
                        <a:lnTo>
                          <a:pt x="295" y="7"/>
                        </a:lnTo>
                        <a:lnTo>
                          <a:pt x="0" y="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58" name="Google Shape;1758;p41"/>
                  <p:cNvSpPr/>
                  <p:nvPr/>
                </p:nvSpPr>
                <p:spPr>
                  <a:xfrm>
                    <a:off x="7410705" y="4134093"/>
                    <a:ext cx="106200" cy="25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" h="7" extrusionOk="0">
                        <a:moveTo>
                          <a:pt x="0" y="0"/>
                        </a:moveTo>
                        <a:lnTo>
                          <a:pt x="295" y="0"/>
                        </a:lnTo>
                        <a:lnTo>
                          <a:pt x="295" y="7"/>
                        </a:lnTo>
                        <a:lnTo>
                          <a:pt x="0" y="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59" name="Google Shape;1759;p41"/>
                  <p:cNvSpPr/>
                  <p:nvPr/>
                </p:nvSpPr>
                <p:spPr>
                  <a:xfrm>
                    <a:off x="7410705" y="4098813"/>
                    <a:ext cx="106200" cy="2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" h="6" extrusionOk="0">
                        <a:moveTo>
                          <a:pt x="0" y="0"/>
                        </a:moveTo>
                        <a:lnTo>
                          <a:pt x="295" y="0"/>
                        </a:lnTo>
                        <a:lnTo>
                          <a:pt x="295" y="6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760" name="Google Shape;1760;p41"/>
                <p:cNvGrpSpPr/>
                <p:nvPr/>
              </p:nvGrpSpPr>
              <p:grpSpPr>
                <a:xfrm>
                  <a:off x="5888183" y="5836154"/>
                  <a:ext cx="68224" cy="238783"/>
                  <a:chOff x="7656585" y="4294293"/>
                  <a:chExt cx="36000" cy="126000"/>
                </a:xfrm>
              </p:grpSpPr>
              <p:sp>
                <p:nvSpPr>
                  <p:cNvPr id="1761" name="Google Shape;1761;p41"/>
                  <p:cNvSpPr/>
                  <p:nvPr/>
                </p:nvSpPr>
                <p:spPr>
                  <a:xfrm>
                    <a:off x="7656585" y="4294293"/>
                    <a:ext cx="36000" cy="74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" h="208" extrusionOk="0">
                        <a:moveTo>
                          <a:pt x="92" y="102"/>
                        </a:moveTo>
                        <a:lnTo>
                          <a:pt x="49" y="0"/>
                        </a:lnTo>
                        <a:lnTo>
                          <a:pt x="7" y="102"/>
                        </a:lnTo>
                        <a:cubicBezTo>
                          <a:pt x="-5" y="130"/>
                          <a:pt x="-3" y="162"/>
                          <a:pt x="14" y="188"/>
                        </a:cubicBezTo>
                        <a:lnTo>
                          <a:pt x="14" y="188"/>
                        </a:lnTo>
                        <a:cubicBezTo>
                          <a:pt x="30" y="214"/>
                          <a:pt x="68" y="214"/>
                          <a:pt x="85" y="188"/>
                        </a:cubicBezTo>
                        <a:lnTo>
                          <a:pt x="85" y="188"/>
                        </a:lnTo>
                        <a:cubicBezTo>
                          <a:pt x="102" y="162"/>
                          <a:pt x="104" y="130"/>
                          <a:pt x="92" y="102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29875" rIns="90000" bIns="29875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62" name="Google Shape;1762;p41"/>
                  <p:cNvSpPr/>
                  <p:nvPr/>
                </p:nvSpPr>
                <p:spPr>
                  <a:xfrm>
                    <a:off x="7673505" y="4337133"/>
                    <a:ext cx="1440" cy="83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" h="231" extrusionOk="0">
                        <a:moveTo>
                          <a:pt x="0" y="0"/>
                        </a:moveTo>
                        <a:lnTo>
                          <a:pt x="4" y="0"/>
                        </a:lnTo>
                        <a:lnTo>
                          <a:pt x="4" y="231"/>
                        </a:lnTo>
                        <a:lnTo>
                          <a:pt x="0" y="23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38150" rIns="90000" bIns="3815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763" name="Google Shape;1763;p41"/>
                <p:cNvGrpSpPr/>
                <p:nvPr/>
              </p:nvGrpSpPr>
              <p:grpSpPr>
                <a:xfrm>
                  <a:off x="5972098" y="5767931"/>
                  <a:ext cx="98242" cy="341800"/>
                  <a:chOff x="7700865" y="4258293"/>
                  <a:chExt cx="51840" cy="180360"/>
                </a:xfrm>
              </p:grpSpPr>
              <p:sp>
                <p:nvSpPr>
                  <p:cNvPr id="1764" name="Google Shape;1764;p41"/>
                  <p:cNvSpPr/>
                  <p:nvPr/>
                </p:nvSpPr>
                <p:spPr>
                  <a:xfrm>
                    <a:off x="7700865" y="4258293"/>
                    <a:ext cx="51840" cy="1069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" h="297" extrusionOk="0">
                        <a:moveTo>
                          <a:pt x="133" y="146"/>
                        </a:moveTo>
                        <a:lnTo>
                          <a:pt x="71" y="0"/>
                        </a:lnTo>
                        <a:lnTo>
                          <a:pt x="10" y="146"/>
                        </a:lnTo>
                        <a:cubicBezTo>
                          <a:pt x="-7" y="186"/>
                          <a:pt x="-3" y="232"/>
                          <a:pt x="20" y="269"/>
                        </a:cubicBezTo>
                        <a:lnTo>
                          <a:pt x="20" y="269"/>
                        </a:lnTo>
                        <a:cubicBezTo>
                          <a:pt x="44" y="306"/>
                          <a:pt x="99" y="306"/>
                          <a:pt x="122" y="269"/>
                        </a:cubicBezTo>
                        <a:lnTo>
                          <a:pt x="122" y="269"/>
                        </a:lnTo>
                        <a:cubicBezTo>
                          <a:pt x="146" y="232"/>
                          <a:pt x="150" y="186"/>
                          <a:pt x="133" y="14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65" name="Google Shape;1765;p41"/>
                  <p:cNvSpPr/>
                  <p:nvPr/>
                </p:nvSpPr>
                <p:spPr>
                  <a:xfrm>
                    <a:off x="7725345" y="4319493"/>
                    <a:ext cx="2160" cy="119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" h="331" extrusionOk="0">
                        <a:moveTo>
                          <a:pt x="0" y="0"/>
                        </a:moveTo>
                        <a:lnTo>
                          <a:pt x="6" y="0"/>
                        </a:lnTo>
                        <a:lnTo>
                          <a:pt x="6" y="331"/>
                        </a:lnTo>
                        <a:lnTo>
                          <a:pt x="0" y="33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766" name="Google Shape;1766;p41"/>
                <p:cNvGrpSpPr/>
                <p:nvPr/>
              </p:nvGrpSpPr>
              <p:grpSpPr>
                <a:xfrm>
                  <a:off x="5666456" y="5520961"/>
                  <a:ext cx="128943" cy="448911"/>
                  <a:chOff x="7539585" y="4127973"/>
                  <a:chExt cx="68040" cy="236880"/>
                </a:xfrm>
              </p:grpSpPr>
              <p:sp>
                <p:nvSpPr>
                  <p:cNvPr id="1767" name="Google Shape;1767;p41"/>
                  <p:cNvSpPr/>
                  <p:nvPr/>
                </p:nvSpPr>
                <p:spPr>
                  <a:xfrm>
                    <a:off x="7539585" y="4127973"/>
                    <a:ext cx="68040" cy="14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" h="390" extrusionOk="0">
                        <a:moveTo>
                          <a:pt x="175" y="191"/>
                        </a:moveTo>
                        <a:lnTo>
                          <a:pt x="94" y="0"/>
                        </a:lnTo>
                        <a:lnTo>
                          <a:pt x="14" y="191"/>
                        </a:lnTo>
                        <a:cubicBezTo>
                          <a:pt x="-9" y="244"/>
                          <a:pt x="-3" y="305"/>
                          <a:pt x="27" y="353"/>
                        </a:cubicBezTo>
                        <a:lnTo>
                          <a:pt x="27" y="353"/>
                        </a:lnTo>
                        <a:cubicBezTo>
                          <a:pt x="59" y="402"/>
                          <a:pt x="130" y="402"/>
                          <a:pt x="161" y="353"/>
                        </a:cubicBezTo>
                        <a:lnTo>
                          <a:pt x="161" y="353"/>
                        </a:lnTo>
                        <a:cubicBezTo>
                          <a:pt x="192" y="305"/>
                          <a:pt x="197" y="244"/>
                          <a:pt x="175" y="19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68" name="Google Shape;1768;p41"/>
                  <p:cNvSpPr/>
                  <p:nvPr/>
                </p:nvSpPr>
                <p:spPr>
                  <a:xfrm>
                    <a:off x="7572345" y="4208253"/>
                    <a:ext cx="2520" cy="156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" h="435" extrusionOk="0">
                        <a:moveTo>
                          <a:pt x="0" y="0"/>
                        </a:moveTo>
                        <a:lnTo>
                          <a:pt x="7" y="0"/>
                        </a:lnTo>
                        <a:lnTo>
                          <a:pt x="7" y="435"/>
                        </a:lnTo>
                        <a:lnTo>
                          <a:pt x="0" y="4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769" name="Google Shape;1769;p41"/>
                <p:cNvSpPr/>
                <p:nvPr/>
              </p:nvSpPr>
              <p:spPr>
                <a:xfrm>
                  <a:off x="3881744" y="5931678"/>
                  <a:ext cx="2374869" cy="645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1" h="946" extrusionOk="0">
                      <a:moveTo>
                        <a:pt x="3481" y="946"/>
                      </a:moveTo>
                      <a:lnTo>
                        <a:pt x="0" y="946"/>
                      </a:lnTo>
                      <a:lnTo>
                        <a:pt x="335" y="385"/>
                      </a:lnTo>
                      <a:cubicBezTo>
                        <a:pt x="367" y="331"/>
                        <a:pt x="424" y="298"/>
                        <a:pt x="487" y="298"/>
                      </a:cubicBezTo>
                      <a:lnTo>
                        <a:pt x="878" y="298"/>
                      </a:lnTo>
                      <a:cubicBezTo>
                        <a:pt x="921" y="298"/>
                        <a:pt x="962" y="283"/>
                        <a:pt x="995" y="255"/>
                      </a:cubicBezTo>
                      <a:lnTo>
                        <a:pt x="1108" y="155"/>
                      </a:lnTo>
                      <a:cubicBezTo>
                        <a:pt x="1140" y="126"/>
                        <a:pt x="1182" y="111"/>
                        <a:pt x="1225" y="111"/>
                      </a:cubicBezTo>
                      <a:lnTo>
                        <a:pt x="1901" y="111"/>
                      </a:lnTo>
                      <a:cubicBezTo>
                        <a:pt x="1943" y="111"/>
                        <a:pt x="1984" y="96"/>
                        <a:pt x="2016" y="68"/>
                      </a:cubicBezTo>
                      <a:lnTo>
                        <a:pt x="2045" y="43"/>
                      </a:lnTo>
                      <a:cubicBezTo>
                        <a:pt x="2077" y="15"/>
                        <a:pt x="2118" y="0"/>
                        <a:pt x="2160" y="0"/>
                      </a:cubicBezTo>
                      <a:lnTo>
                        <a:pt x="2786" y="0"/>
                      </a:lnTo>
                      <a:cubicBezTo>
                        <a:pt x="2840" y="0"/>
                        <a:pt x="2891" y="25"/>
                        <a:pt x="2925" y="67"/>
                      </a:cubicBezTo>
                      <a:lnTo>
                        <a:pt x="2991" y="152"/>
                      </a:lnTo>
                      <a:cubicBezTo>
                        <a:pt x="3008" y="173"/>
                        <a:pt x="3029" y="190"/>
                        <a:pt x="3053" y="201"/>
                      </a:cubicBezTo>
                      <a:cubicBezTo>
                        <a:pt x="3076" y="213"/>
                        <a:pt x="3103" y="219"/>
                        <a:pt x="3130" y="219"/>
                      </a:cubicBezTo>
                      <a:cubicBezTo>
                        <a:pt x="3207" y="219"/>
                        <a:pt x="3276" y="269"/>
                        <a:pt x="3298" y="344"/>
                      </a:cubicBezTo>
                      <a:lnTo>
                        <a:pt x="3481" y="94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0" name="Google Shape;1770;p41"/>
                <p:cNvSpPr/>
                <p:nvPr/>
              </p:nvSpPr>
              <p:spPr>
                <a:xfrm>
                  <a:off x="4074135" y="6066761"/>
                  <a:ext cx="2102656" cy="510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2" h="748" extrusionOk="0">
                      <a:moveTo>
                        <a:pt x="3082" y="748"/>
                      </a:moveTo>
                      <a:lnTo>
                        <a:pt x="0" y="748"/>
                      </a:lnTo>
                      <a:cubicBezTo>
                        <a:pt x="1" y="725"/>
                        <a:pt x="3" y="701"/>
                        <a:pt x="6" y="678"/>
                      </a:cubicBezTo>
                      <a:cubicBezTo>
                        <a:pt x="20" y="558"/>
                        <a:pt x="41" y="428"/>
                        <a:pt x="127" y="342"/>
                      </a:cubicBezTo>
                      <a:cubicBezTo>
                        <a:pt x="228" y="241"/>
                        <a:pt x="386" y="232"/>
                        <a:pt x="528" y="240"/>
                      </a:cubicBezTo>
                      <a:cubicBezTo>
                        <a:pt x="670" y="249"/>
                        <a:pt x="820" y="267"/>
                        <a:pt x="948" y="205"/>
                      </a:cubicBezTo>
                      <a:cubicBezTo>
                        <a:pt x="1017" y="172"/>
                        <a:pt x="1076" y="116"/>
                        <a:pt x="1150" y="97"/>
                      </a:cubicBezTo>
                      <a:cubicBezTo>
                        <a:pt x="1304" y="57"/>
                        <a:pt x="1455" y="185"/>
                        <a:pt x="1614" y="179"/>
                      </a:cubicBezTo>
                      <a:cubicBezTo>
                        <a:pt x="1775" y="174"/>
                        <a:pt x="1903" y="35"/>
                        <a:pt x="2061" y="6"/>
                      </a:cubicBezTo>
                      <a:cubicBezTo>
                        <a:pt x="2151" y="-11"/>
                        <a:pt x="2244" y="10"/>
                        <a:pt x="2333" y="30"/>
                      </a:cubicBezTo>
                      <a:cubicBezTo>
                        <a:pt x="2440" y="54"/>
                        <a:pt x="2550" y="79"/>
                        <a:pt x="2645" y="135"/>
                      </a:cubicBezTo>
                      <a:cubicBezTo>
                        <a:pt x="2692" y="163"/>
                        <a:pt x="2734" y="198"/>
                        <a:pt x="2776" y="233"/>
                      </a:cubicBezTo>
                      <a:cubicBezTo>
                        <a:pt x="2801" y="254"/>
                        <a:pt x="2827" y="275"/>
                        <a:pt x="2853" y="296"/>
                      </a:cubicBezTo>
                      <a:cubicBezTo>
                        <a:pt x="2897" y="333"/>
                        <a:pt x="2942" y="370"/>
                        <a:pt x="2979" y="415"/>
                      </a:cubicBezTo>
                      <a:cubicBezTo>
                        <a:pt x="3059" y="512"/>
                        <a:pt x="3080" y="628"/>
                        <a:pt x="3082" y="748"/>
                      </a:cubicBezTo>
                      <a:close/>
                    </a:path>
                  </a:pathLst>
                </a:custGeom>
                <a:solidFill>
                  <a:srgbClr val="7FC46C">
                    <a:alpha val="6266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771" name="Google Shape;1771;p41"/>
                <p:cNvGrpSpPr/>
                <p:nvPr/>
              </p:nvGrpSpPr>
              <p:grpSpPr>
                <a:xfrm>
                  <a:off x="4316311" y="5921434"/>
                  <a:ext cx="157597" cy="213540"/>
                  <a:chOff x="6827145" y="4339293"/>
                  <a:chExt cx="83160" cy="112680"/>
                </a:xfrm>
              </p:grpSpPr>
              <p:sp>
                <p:nvSpPr>
                  <p:cNvPr id="1772" name="Google Shape;1772;p41"/>
                  <p:cNvSpPr/>
                  <p:nvPr/>
                </p:nvSpPr>
                <p:spPr>
                  <a:xfrm>
                    <a:off x="6827145" y="4339293"/>
                    <a:ext cx="83160" cy="79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" h="221" extrusionOk="0">
                        <a:moveTo>
                          <a:pt x="56" y="221"/>
                        </a:moveTo>
                        <a:lnTo>
                          <a:pt x="231" y="221"/>
                        </a:lnTo>
                        <a:lnTo>
                          <a:pt x="176" y="0"/>
                        </a:lnTo>
                        <a:lnTo>
                          <a:pt x="0" y="0"/>
                        </a:lnTo>
                        <a:lnTo>
                          <a:pt x="56" y="22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34550" rIns="90000" bIns="3455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73" name="Google Shape;1773;p41"/>
                  <p:cNvSpPr/>
                  <p:nvPr/>
                </p:nvSpPr>
                <p:spPr>
                  <a:xfrm>
                    <a:off x="6830745" y="4339293"/>
                    <a:ext cx="78840" cy="75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" h="210" extrusionOk="0">
                        <a:moveTo>
                          <a:pt x="53" y="210"/>
                        </a:moveTo>
                        <a:lnTo>
                          <a:pt x="219" y="210"/>
                        </a:lnTo>
                        <a:lnTo>
                          <a:pt x="166" y="0"/>
                        </a:lnTo>
                        <a:lnTo>
                          <a:pt x="0" y="0"/>
                        </a:lnTo>
                        <a:lnTo>
                          <a:pt x="53" y="21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0000" tIns="30600" rIns="90000" bIns="306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74" name="Google Shape;1774;p41"/>
                  <p:cNvSpPr/>
                  <p:nvPr/>
                </p:nvSpPr>
                <p:spPr>
                  <a:xfrm>
                    <a:off x="6880425" y="4368453"/>
                    <a:ext cx="15840" cy="17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8" extrusionOk="0">
                        <a:moveTo>
                          <a:pt x="12" y="48"/>
                        </a:moveTo>
                        <a:lnTo>
                          <a:pt x="44" y="48"/>
                        </a:lnTo>
                        <a:lnTo>
                          <a:pt x="32" y="0"/>
                        </a:lnTo>
                        <a:lnTo>
                          <a:pt x="0" y="0"/>
                        </a:lnTo>
                        <a:lnTo>
                          <a:pt x="12" y="4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75" name="Google Shape;1775;p41"/>
                  <p:cNvSpPr/>
                  <p:nvPr/>
                </p:nvSpPr>
                <p:spPr>
                  <a:xfrm>
                    <a:off x="6862425" y="4368453"/>
                    <a:ext cx="15480" cy="17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8" extrusionOk="0">
                        <a:moveTo>
                          <a:pt x="12" y="48"/>
                        </a:moveTo>
                        <a:lnTo>
                          <a:pt x="43" y="48"/>
                        </a:lnTo>
                        <a:lnTo>
                          <a:pt x="31" y="0"/>
                        </a:lnTo>
                        <a:lnTo>
                          <a:pt x="0" y="0"/>
                        </a:lnTo>
                        <a:lnTo>
                          <a:pt x="12" y="4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76" name="Google Shape;1776;p41"/>
                  <p:cNvSpPr/>
                  <p:nvPr/>
                </p:nvSpPr>
                <p:spPr>
                  <a:xfrm>
                    <a:off x="6844065" y="4368453"/>
                    <a:ext cx="15840" cy="17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8" extrusionOk="0">
                        <a:moveTo>
                          <a:pt x="12" y="48"/>
                        </a:moveTo>
                        <a:lnTo>
                          <a:pt x="44" y="48"/>
                        </a:lnTo>
                        <a:lnTo>
                          <a:pt x="32" y="0"/>
                        </a:lnTo>
                        <a:lnTo>
                          <a:pt x="0" y="0"/>
                        </a:lnTo>
                        <a:lnTo>
                          <a:pt x="12" y="4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77" name="Google Shape;1777;p41"/>
                  <p:cNvSpPr/>
                  <p:nvPr/>
                </p:nvSpPr>
                <p:spPr>
                  <a:xfrm>
                    <a:off x="6886545" y="4392213"/>
                    <a:ext cx="15480" cy="17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8" extrusionOk="0">
                        <a:moveTo>
                          <a:pt x="12" y="48"/>
                        </a:moveTo>
                        <a:lnTo>
                          <a:pt x="43" y="48"/>
                        </a:lnTo>
                        <a:lnTo>
                          <a:pt x="31" y="0"/>
                        </a:lnTo>
                        <a:lnTo>
                          <a:pt x="0" y="0"/>
                        </a:lnTo>
                        <a:lnTo>
                          <a:pt x="12" y="4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78" name="Google Shape;1778;p41"/>
                  <p:cNvSpPr/>
                  <p:nvPr/>
                </p:nvSpPr>
                <p:spPr>
                  <a:xfrm>
                    <a:off x="6868185" y="4392213"/>
                    <a:ext cx="15840" cy="17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8" extrusionOk="0">
                        <a:moveTo>
                          <a:pt x="12" y="48"/>
                        </a:moveTo>
                        <a:lnTo>
                          <a:pt x="44" y="48"/>
                        </a:lnTo>
                        <a:lnTo>
                          <a:pt x="32" y="0"/>
                        </a:lnTo>
                        <a:lnTo>
                          <a:pt x="0" y="0"/>
                        </a:lnTo>
                        <a:lnTo>
                          <a:pt x="12" y="4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79" name="Google Shape;1779;p41"/>
                  <p:cNvSpPr/>
                  <p:nvPr/>
                </p:nvSpPr>
                <p:spPr>
                  <a:xfrm>
                    <a:off x="6850185" y="4392213"/>
                    <a:ext cx="15480" cy="17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8" extrusionOk="0">
                        <a:moveTo>
                          <a:pt x="12" y="48"/>
                        </a:moveTo>
                        <a:lnTo>
                          <a:pt x="43" y="48"/>
                        </a:lnTo>
                        <a:lnTo>
                          <a:pt x="31" y="0"/>
                        </a:lnTo>
                        <a:lnTo>
                          <a:pt x="0" y="0"/>
                        </a:lnTo>
                        <a:lnTo>
                          <a:pt x="12" y="4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80" name="Google Shape;1780;p41"/>
                  <p:cNvSpPr/>
                  <p:nvPr/>
                </p:nvSpPr>
                <p:spPr>
                  <a:xfrm>
                    <a:off x="6874665" y="4344693"/>
                    <a:ext cx="15480" cy="17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9" extrusionOk="0">
                        <a:moveTo>
                          <a:pt x="12" y="49"/>
                        </a:moveTo>
                        <a:lnTo>
                          <a:pt x="43" y="49"/>
                        </a:lnTo>
                        <a:lnTo>
                          <a:pt x="31" y="0"/>
                        </a:lnTo>
                        <a:lnTo>
                          <a:pt x="0" y="0"/>
                        </a:lnTo>
                        <a:lnTo>
                          <a:pt x="12" y="49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81" name="Google Shape;1781;p41"/>
                  <p:cNvSpPr/>
                  <p:nvPr/>
                </p:nvSpPr>
                <p:spPr>
                  <a:xfrm>
                    <a:off x="6856305" y="4344693"/>
                    <a:ext cx="15840" cy="17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9" extrusionOk="0">
                        <a:moveTo>
                          <a:pt x="12" y="49"/>
                        </a:moveTo>
                        <a:lnTo>
                          <a:pt x="44" y="49"/>
                        </a:lnTo>
                        <a:lnTo>
                          <a:pt x="32" y="0"/>
                        </a:lnTo>
                        <a:lnTo>
                          <a:pt x="0" y="0"/>
                        </a:lnTo>
                        <a:lnTo>
                          <a:pt x="12" y="49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82" name="Google Shape;1782;p41"/>
                  <p:cNvSpPr/>
                  <p:nvPr/>
                </p:nvSpPr>
                <p:spPr>
                  <a:xfrm>
                    <a:off x="6838305" y="4344693"/>
                    <a:ext cx="15480" cy="17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9" extrusionOk="0">
                        <a:moveTo>
                          <a:pt x="12" y="49"/>
                        </a:moveTo>
                        <a:lnTo>
                          <a:pt x="43" y="49"/>
                        </a:lnTo>
                        <a:lnTo>
                          <a:pt x="31" y="0"/>
                        </a:lnTo>
                        <a:lnTo>
                          <a:pt x="0" y="0"/>
                        </a:lnTo>
                        <a:lnTo>
                          <a:pt x="12" y="49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83" name="Google Shape;1783;p41"/>
                  <p:cNvSpPr/>
                  <p:nvPr/>
                </p:nvSpPr>
                <p:spPr>
                  <a:xfrm>
                    <a:off x="6887265" y="4418853"/>
                    <a:ext cx="2160" cy="331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" h="92" extrusionOk="0">
                        <a:moveTo>
                          <a:pt x="0" y="0"/>
                        </a:moveTo>
                        <a:lnTo>
                          <a:pt x="6" y="0"/>
                        </a:lnTo>
                        <a:lnTo>
                          <a:pt x="6" y="92"/>
                        </a:lnTo>
                        <a:lnTo>
                          <a:pt x="0" y="9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84" name="Google Shape;1784;p41"/>
                  <p:cNvSpPr/>
                  <p:nvPr/>
                </p:nvSpPr>
                <p:spPr>
                  <a:xfrm>
                    <a:off x="6863505" y="4418853"/>
                    <a:ext cx="1800" cy="331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" h="92" extrusionOk="0">
                        <a:moveTo>
                          <a:pt x="0" y="0"/>
                        </a:moveTo>
                        <a:lnTo>
                          <a:pt x="5" y="0"/>
                        </a:lnTo>
                        <a:lnTo>
                          <a:pt x="5" y="92"/>
                        </a:lnTo>
                        <a:lnTo>
                          <a:pt x="0" y="9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785" name="Google Shape;1785;p41"/>
              <p:cNvGrpSpPr/>
              <p:nvPr/>
            </p:nvGrpSpPr>
            <p:grpSpPr>
              <a:xfrm>
                <a:off x="991119" y="4145108"/>
                <a:ext cx="1458034" cy="998387"/>
                <a:chOff x="3434197" y="4583569"/>
                <a:chExt cx="1082029" cy="740918"/>
              </a:xfrm>
            </p:grpSpPr>
            <p:grpSp>
              <p:nvGrpSpPr>
                <p:cNvPr id="1786" name="Google Shape;1786;p41"/>
                <p:cNvGrpSpPr/>
                <p:nvPr/>
              </p:nvGrpSpPr>
              <p:grpSpPr>
                <a:xfrm>
                  <a:off x="3648402" y="4583569"/>
                  <a:ext cx="346576" cy="512359"/>
                  <a:chOff x="6474705" y="3633332"/>
                  <a:chExt cx="182880" cy="270360"/>
                </a:xfrm>
              </p:grpSpPr>
              <p:sp>
                <p:nvSpPr>
                  <p:cNvPr id="1787" name="Google Shape;1787;p41"/>
                  <p:cNvSpPr/>
                  <p:nvPr/>
                </p:nvSpPr>
                <p:spPr>
                  <a:xfrm>
                    <a:off x="6474705" y="3633332"/>
                    <a:ext cx="101520" cy="257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" h="716" extrusionOk="0">
                        <a:moveTo>
                          <a:pt x="282" y="716"/>
                        </a:moveTo>
                        <a:lnTo>
                          <a:pt x="0" y="716"/>
                        </a:lnTo>
                        <a:lnTo>
                          <a:pt x="0" y="0"/>
                        </a:lnTo>
                        <a:lnTo>
                          <a:pt x="282" y="226"/>
                        </a:lnTo>
                        <a:lnTo>
                          <a:pt x="282" y="716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88" name="Google Shape;1788;p41"/>
                  <p:cNvSpPr/>
                  <p:nvPr/>
                </p:nvSpPr>
                <p:spPr>
                  <a:xfrm>
                    <a:off x="6576225" y="3714693"/>
                    <a:ext cx="81360" cy="176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" h="490" extrusionOk="0">
                        <a:moveTo>
                          <a:pt x="0" y="0"/>
                        </a:moveTo>
                        <a:lnTo>
                          <a:pt x="226" y="0"/>
                        </a:lnTo>
                        <a:lnTo>
                          <a:pt x="226" y="490"/>
                        </a:lnTo>
                        <a:lnTo>
                          <a:pt x="0" y="49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89" name="Google Shape;1789;p41"/>
                  <p:cNvSpPr/>
                  <p:nvPr/>
                </p:nvSpPr>
                <p:spPr>
                  <a:xfrm>
                    <a:off x="6474705" y="3633332"/>
                    <a:ext cx="182880" cy="81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8" h="226" extrusionOk="0">
                        <a:moveTo>
                          <a:pt x="0" y="0"/>
                        </a:moveTo>
                        <a:lnTo>
                          <a:pt x="226" y="0"/>
                        </a:lnTo>
                        <a:lnTo>
                          <a:pt x="508" y="226"/>
                        </a:lnTo>
                        <a:lnTo>
                          <a:pt x="282" y="22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36350" rIns="90000" bIns="3635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90" name="Google Shape;1790;p41"/>
                  <p:cNvSpPr/>
                  <p:nvPr/>
                </p:nvSpPr>
                <p:spPr>
                  <a:xfrm>
                    <a:off x="6560025" y="3714332"/>
                    <a:ext cx="2160" cy="189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" h="526" extrusionOk="0">
                        <a:moveTo>
                          <a:pt x="0" y="0"/>
                        </a:moveTo>
                        <a:lnTo>
                          <a:pt x="6" y="0"/>
                        </a:lnTo>
                        <a:lnTo>
                          <a:pt x="6" y="526"/>
                        </a:lnTo>
                        <a:lnTo>
                          <a:pt x="0" y="52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91" name="Google Shape;1791;p41"/>
                  <p:cNvSpPr/>
                  <p:nvPr/>
                </p:nvSpPr>
                <p:spPr>
                  <a:xfrm>
                    <a:off x="6488745" y="3657452"/>
                    <a:ext cx="2520" cy="2462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" h="684" extrusionOk="0">
                        <a:moveTo>
                          <a:pt x="0" y="0"/>
                        </a:moveTo>
                        <a:lnTo>
                          <a:pt x="7" y="0"/>
                        </a:lnTo>
                        <a:lnTo>
                          <a:pt x="7" y="684"/>
                        </a:lnTo>
                        <a:lnTo>
                          <a:pt x="0" y="68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92" name="Google Shape;1792;p41"/>
                  <p:cNvSpPr/>
                  <p:nvPr/>
                </p:nvSpPr>
                <p:spPr>
                  <a:xfrm>
                    <a:off x="6512505" y="3676173"/>
                    <a:ext cx="2520" cy="2275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" h="632" extrusionOk="0">
                        <a:moveTo>
                          <a:pt x="0" y="0"/>
                        </a:moveTo>
                        <a:lnTo>
                          <a:pt x="7" y="0"/>
                        </a:lnTo>
                        <a:lnTo>
                          <a:pt x="7" y="632"/>
                        </a:lnTo>
                        <a:lnTo>
                          <a:pt x="0" y="63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93" name="Google Shape;1793;p41"/>
                  <p:cNvSpPr/>
                  <p:nvPr/>
                </p:nvSpPr>
                <p:spPr>
                  <a:xfrm>
                    <a:off x="6536265" y="3695252"/>
                    <a:ext cx="2160" cy="208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" h="579" extrusionOk="0">
                        <a:moveTo>
                          <a:pt x="0" y="0"/>
                        </a:moveTo>
                        <a:lnTo>
                          <a:pt x="6" y="0"/>
                        </a:lnTo>
                        <a:lnTo>
                          <a:pt x="6" y="579"/>
                        </a:lnTo>
                        <a:lnTo>
                          <a:pt x="0" y="57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94" name="Google Shape;1794;p41"/>
                  <p:cNvSpPr/>
                  <p:nvPr/>
                </p:nvSpPr>
                <p:spPr>
                  <a:xfrm>
                    <a:off x="6594225" y="3756093"/>
                    <a:ext cx="16200" cy="34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" h="96" extrusionOk="0">
                        <a:moveTo>
                          <a:pt x="0" y="0"/>
                        </a:moveTo>
                        <a:lnTo>
                          <a:pt x="45" y="0"/>
                        </a:lnTo>
                        <a:lnTo>
                          <a:pt x="45" y="96"/>
                        </a:lnTo>
                        <a:lnTo>
                          <a:pt x="0" y="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95" name="Google Shape;1795;p41"/>
                  <p:cNvSpPr/>
                  <p:nvPr/>
                </p:nvSpPr>
                <p:spPr>
                  <a:xfrm>
                    <a:off x="6623385" y="3756093"/>
                    <a:ext cx="16560" cy="34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" h="96" extrusionOk="0">
                        <a:moveTo>
                          <a:pt x="0" y="0"/>
                        </a:moveTo>
                        <a:lnTo>
                          <a:pt x="46" y="0"/>
                        </a:lnTo>
                        <a:lnTo>
                          <a:pt x="46" y="96"/>
                        </a:lnTo>
                        <a:lnTo>
                          <a:pt x="0" y="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96" name="Google Shape;1796;p41"/>
                  <p:cNvSpPr/>
                  <p:nvPr/>
                </p:nvSpPr>
                <p:spPr>
                  <a:xfrm>
                    <a:off x="6594225" y="3815133"/>
                    <a:ext cx="16200" cy="34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" h="96" extrusionOk="0">
                        <a:moveTo>
                          <a:pt x="0" y="0"/>
                        </a:moveTo>
                        <a:lnTo>
                          <a:pt x="45" y="0"/>
                        </a:lnTo>
                        <a:lnTo>
                          <a:pt x="45" y="96"/>
                        </a:lnTo>
                        <a:lnTo>
                          <a:pt x="0" y="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97" name="Google Shape;1797;p41"/>
                  <p:cNvSpPr/>
                  <p:nvPr/>
                </p:nvSpPr>
                <p:spPr>
                  <a:xfrm>
                    <a:off x="6623385" y="3815133"/>
                    <a:ext cx="16560" cy="34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" h="96" extrusionOk="0">
                        <a:moveTo>
                          <a:pt x="0" y="0"/>
                        </a:moveTo>
                        <a:lnTo>
                          <a:pt x="46" y="0"/>
                        </a:lnTo>
                        <a:lnTo>
                          <a:pt x="46" y="96"/>
                        </a:lnTo>
                        <a:lnTo>
                          <a:pt x="0" y="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798" name="Google Shape;1798;p41"/>
                <p:cNvSpPr/>
                <p:nvPr/>
              </p:nvSpPr>
              <p:spPr>
                <a:xfrm>
                  <a:off x="3434197" y="5055003"/>
                  <a:ext cx="1082029" cy="2694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6" h="395" extrusionOk="0">
                      <a:moveTo>
                        <a:pt x="1586" y="395"/>
                      </a:moveTo>
                      <a:lnTo>
                        <a:pt x="0" y="395"/>
                      </a:lnTo>
                      <a:lnTo>
                        <a:pt x="200" y="108"/>
                      </a:lnTo>
                      <a:cubicBezTo>
                        <a:pt x="247" y="40"/>
                        <a:pt x="325" y="0"/>
                        <a:pt x="407" y="0"/>
                      </a:cubicBezTo>
                      <a:lnTo>
                        <a:pt x="740" y="0"/>
                      </a:lnTo>
                      <a:cubicBezTo>
                        <a:pt x="808" y="0"/>
                        <a:pt x="874" y="28"/>
                        <a:pt x="921" y="77"/>
                      </a:cubicBezTo>
                      <a:cubicBezTo>
                        <a:pt x="945" y="101"/>
                        <a:pt x="974" y="121"/>
                        <a:pt x="1004" y="134"/>
                      </a:cubicBezTo>
                      <a:cubicBezTo>
                        <a:pt x="1035" y="147"/>
                        <a:pt x="1069" y="154"/>
                        <a:pt x="1103" y="154"/>
                      </a:cubicBezTo>
                      <a:lnTo>
                        <a:pt x="1296" y="154"/>
                      </a:lnTo>
                      <a:cubicBezTo>
                        <a:pt x="1385" y="154"/>
                        <a:pt x="1467" y="200"/>
                        <a:pt x="1513" y="275"/>
                      </a:cubicBezTo>
                      <a:lnTo>
                        <a:pt x="1586" y="395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9" name="Google Shape;1799;p41"/>
                <p:cNvSpPr/>
                <p:nvPr/>
              </p:nvSpPr>
              <p:spPr>
                <a:xfrm>
                  <a:off x="3518794" y="5130732"/>
                  <a:ext cx="850068" cy="1937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6" h="284" extrusionOk="0">
                      <a:moveTo>
                        <a:pt x="1242" y="284"/>
                      </a:moveTo>
                      <a:lnTo>
                        <a:pt x="0" y="284"/>
                      </a:lnTo>
                      <a:cubicBezTo>
                        <a:pt x="5" y="260"/>
                        <a:pt x="11" y="237"/>
                        <a:pt x="22" y="215"/>
                      </a:cubicBezTo>
                      <a:cubicBezTo>
                        <a:pt x="43" y="169"/>
                        <a:pt x="84" y="129"/>
                        <a:pt x="134" y="122"/>
                      </a:cubicBezTo>
                      <a:cubicBezTo>
                        <a:pt x="185" y="116"/>
                        <a:pt x="238" y="144"/>
                        <a:pt x="287" y="126"/>
                      </a:cubicBezTo>
                      <a:cubicBezTo>
                        <a:pt x="341" y="106"/>
                        <a:pt x="363" y="39"/>
                        <a:pt x="413" y="12"/>
                      </a:cubicBezTo>
                      <a:cubicBezTo>
                        <a:pt x="462" y="-14"/>
                        <a:pt x="521" y="5"/>
                        <a:pt x="570" y="30"/>
                      </a:cubicBezTo>
                      <a:cubicBezTo>
                        <a:pt x="618" y="55"/>
                        <a:pt x="666" y="87"/>
                        <a:pt x="721" y="89"/>
                      </a:cubicBezTo>
                      <a:cubicBezTo>
                        <a:pt x="781" y="92"/>
                        <a:pt x="842" y="57"/>
                        <a:pt x="898" y="77"/>
                      </a:cubicBezTo>
                      <a:cubicBezTo>
                        <a:pt x="939" y="92"/>
                        <a:pt x="968" y="132"/>
                        <a:pt x="1009" y="144"/>
                      </a:cubicBezTo>
                      <a:cubicBezTo>
                        <a:pt x="1052" y="156"/>
                        <a:pt x="1097" y="135"/>
                        <a:pt x="1141" y="140"/>
                      </a:cubicBezTo>
                      <a:cubicBezTo>
                        <a:pt x="1182" y="144"/>
                        <a:pt x="1220" y="171"/>
                        <a:pt x="1236" y="209"/>
                      </a:cubicBezTo>
                      <a:cubicBezTo>
                        <a:pt x="1247" y="232"/>
                        <a:pt x="1248" y="259"/>
                        <a:pt x="1242" y="284"/>
                      </a:cubicBezTo>
                      <a:close/>
                    </a:path>
                  </a:pathLst>
                </a:custGeom>
                <a:solidFill>
                  <a:srgbClr val="158C6A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800" name="Google Shape;1800;p41"/>
                <p:cNvGrpSpPr/>
                <p:nvPr/>
              </p:nvGrpSpPr>
              <p:grpSpPr>
                <a:xfrm>
                  <a:off x="3866035" y="5094564"/>
                  <a:ext cx="180793" cy="229914"/>
                  <a:chOff x="6589545" y="3902973"/>
                  <a:chExt cx="95400" cy="121320"/>
                </a:xfrm>
              </p:grpSpPr>
              <p:sp>
                <p:nvSpPr>
                  <p:cNvPr id="1801" name="Google Shape;1801;p41"/>
                  <p:cNvSpPr/>
                  <p:nvPr/>
                </p:nvSpPr>
                <p:spPr>
                  <a:xfrm>
                    <a:off x="6589545" y="3902973"/>
                    <a:ext cx="95400" cy="90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" h="252" extrusionOk="0">
                        <a:moveTo>
                          <a:pt x="64" y="252"/>
                        </a:moveTo>
                        <a:lnTo>
                          <a:pt x="265" y="252"/>
                        </a:lnTo>
                        <a:lnTo>
                          <a:pt x="201" y="0"/>
                        </a:lnTo>
                        <a:lnTo>
                          <a:pt x="0" y="0"/>
                        </a:lnTo>
                        <a:lnTo>
                          <a:pt x="64" y="252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02" name="Google Shape;1802;p41"/>
                  <p:cNvSpPr/>
                  <p:nvPr/>
                </p:nvSpPr>
                <p:spPr>
                  <a:xfrm>
                    <a:off x="6593865" y="3902973"/>
                    <a:ext cx="90000" cy="86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0" h="241" extrusionOk="0">
                        <a:moveTo>
                          <a:pt x="60" y="241"/>
                        </a:moveTo>
                        <a:lnTo>
                          <a:pt x="250" y="241"/>
                        </a:lnTo>
                        <a:lnTo>
                          <a:pt x="189" y="0"/>
                        </a:lnTo>
                        <a:lnTo>
                          <a:pt x="0" y="0"/>
                        </a:lnTo>
                        <a:lnTo>
                          <a:pt x="60" y="241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0000" tIns="41750" rIns="90000" bIns="4175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03" name="Google Shape;1803;p41"/>
                  <p:cNvSpPr/>
                  <p:nvPr/>
                </p:nvSpPr>
                <p:spPr>
                  <a:xfrm>
                    <a:off x="6650745" y="3936093"/>
                    <a:ext cx="18000" cy="20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" h="56" extrusionOk="0">
                        <a:moveTo>
                          <a:pt x="14" y="56"/>
                        </a:moveTo>
                        <a:lnTo>
                          <a:pt x="50" y="56"/>
                        </a:lnTo>
                        <a:lnTo>
                          <a:pt x="36" y="0"/>
                        </a:lnTo>
                        <a:lnTo>
                          <a:pt x="0" y="0"/>
                        </a:lnTo>
                        <a:lnTo>
                          <a:pt x="14" y="5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04" name="Google Shape;1804;p41"/>
                  <p:cNvSpPr/>
                  <p:nvPr/>
                </p:nvSpPr>
                <p:spPr>
                  <a:xfrm>
                    <a:off x="6629865" y="3936093"/>
                    <a:ext cx="18000" cy="20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" h="56" extrusionOk="0">
                        <a:moveTo>
                          <a:pt x="14" y="56"/>
                        </a:moveTo>
                        <a:lnTo>
                          <a:pt x="50" y="56"/>
                        </a:lnTo>
                        <a:lnTo>
                          <a:pt x="36" y="0"/>
                        </a:lnTo>
                        <a:lnTo>
                          <a:pt x="0" y="0"/>
                        </a:lnTo>
                        <a:lnTo>
                          <a:pt x="14" y="5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05" name="Google Shape;1805;p41"/>
                  <p:cNvSpPr/>
                  <p:nvPr/>
                </p:nvSpPr>
                <p:spPr>
                  <a:xfrm>
                    <a:off x="6608985" y="3936093"/>
                    <a:ext cx="18000" cy="20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" h="56" extrusionOk="0">
                        <a:moveTo>
                          <a:pt x="14" y="56"/>
                        </a:moveTo>
                        <a:lnTo>
                          <a:pt x="50" y="56"/>
                        </a:lnTo>
                        <a:lnTo>
                          <a:pt x="36" y="0"/>
                        </a:lnTo>
                        <a:lnTo>
                          <a:pt x="0" y="0"/>
                        </a:lnTo>
                        <a:lnTo>
                          <a:pt x="14" y="5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06" name="Google Shape;1806;p41"/>
                  <p:cNvSpPr/>
                  <p:nvPr/>
                </p:nvSpPr>
                <p:spPr>
                  <a:xfrm>
                    <a:off x="6657585" y="3963093"/>
                    <a:ext cx="17640" cy="20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6" extrusionOk="0">
                        <a:moveTo>
                          <a:pt x="13" y="56"/>
                        </a:moveTo>
                        <a:lnTo>
                          <a:pt x="49" y="56"/>
                        </a:lnTo>
                        <a:lnTo>
                          <a:pt x="35" y="0"/>
                        </a:lnTo>
                        <a:lnTo>
                          <a:pt x="0" y="0"/>
                        </a:lnTo>
                        <a:lnTo>
                          <a:pt x="13" y="5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07" name="Google Shape;1807;p41"/>
                  <p:cNvSpPr/>
                  <p:nvPr/>
                </p:nvSpPr>
                <p:spPr>
                  <a:xfrm>
                    <a:off x="6636705" y="3963093"/>
                    <a:ext cx="18000" cy="20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" h="56" extrusionOk="0">
                        <a:moveTo>
                          <a:pt x="14" y="56"/>
                        </a:moveTo>
                        <a:lnTo>
                          <a:pt x="50" y="56"/>
                        </a:lnTo>
                        <a:lnTo>
                          <a:pt x="36" y="0"/>
                        </a:lnTo>
                        <a:lnTo>
                          <a:pt x="0" y="0"/>
                        </a:lnTo>
                        <a:lnTo>
                          <a:pt x="14" y="5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08" name="Google Shape;1808;p41"/>
                  <p:cNvSpPr/>
                  <p:nvPr/>
                </p:nvSpPr>
                <p:spPr>
                  <a:xfrm>
                    <a:off x="6615825" y="3963093"/>
                    <a:ext cx="18000" cy="20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" h="56" extrusionOk="0">
                        <a:moveTo>
                          <a:pt x="14" y="56"/>
                        </a:moveTo>
                        <a:lnTo>
                          <a:pt x="50" y="56"/>
                        </a:lnTo>
                        <a:lnTo>
                          <a:pt x="36" y="0"/>
                        </a:lnTo>
                        <a:lnTo>
                          <a:pt x="0" y="0"/>
                        </a:lnTo>
                        <a:lnTo>
                          <a:pt x="14" y="5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09" name="Google Shape;1809;p41"/>
                  <p:cNvSpPr/>
                  <p:nvPr/>
                </p:nvSpPr>
                <p:spPr>
                  <a:xfrm>
                    <a:off x="6643905" y="3909093"/>
                    <a:ext cx="18000" cy="20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" h="56" extrusionOk="0">
                        <a:moveTo>
                          <a:pt x="14" y="56"/>
                        </a:moveTo>
                        <a:lnTo>
                          <a:pt x="50" y="56"/>
                        </a:lnTo>
                        <a:lnTo>
                          <a:pt x="36" y="0"/>
                        </a:lnTo>
                        <a:lnTo>
                          <a:pt x="0" y="0"/>
                        </a:lnTo>
                        <a:lnTo>
                          <a:pt x="14" y="5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10" name="Google Shape;1810;p41"/>
                  <p:cNvSpPr/>
                  <p:nvPr/>
                </p:nvSpPr>
                <p:spPr>
                  <a:xfrm>
                    <a:off x="6623025" y="3909093"/>
                    <a:ext cx="18000" cy="20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" h="56" extrusionOk="0">
                        <a:moveTo>
                          <a:pt x="14" y="56"/>
                        </a:moveTo>
                        <a:lnTo>
                          <a:pt x="50" y="56"/>
                        </a:lnTo>
                        <a:lnTo>
                          <a:pt x="36" y="0"/>
                        </a:lnTo>
                        <a:lnTo>
                          <a:pt x="0" y="0"/>
                        </a:lnTo>
                        <a:lnTo>
                          <a:pt x="14" y="5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11" name="Google Shape;1811;p41"/>
                  <p:cNvSpPr/>
                  <p:nvPr/>
                </p:nvSpPr>
                <p:spPr>
                  <a:xfrm>
                    <a:off x="6602145" y="3909093"/>
                    <a:ext cx="18000" cy="20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" h="56" extrusionOk="0">
                        <a:moveTo>
                          <a:pt x="14" y="56"/>
                        </a:moveTo>
                        <a:lnTo>
                          <a:pt x="50" y="56"/>
                        </a:lnTo>
                        <a:lnTo>
                          <a:pt x="36" y="0"/>
                        </a:lnTo>
                        <a:lnTo>
                          <a:pt x="0" y="0"/>
                        </a:lnTo>
                        <a:lnTo>
                          <a:pt x="14" y="5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12" name="Google Shape;1812;p41"/>
                  <p:cNvSpPr/>
                  <p:nvPr/>
                </p:nvSpPr>
                <p:spPr>
                  <a:xfrm>
                    <a:off x="6658305" y="3993693"/>
                    <a:ext cx="2520" cy="30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" h="85" extrusionOk="0">
                        <a:moveTo>
                          <a:pt x="0" y="0"/>
                        </a:moveTo>
                        <a:lnTo>
                          <a:pt x="7" y="0"/>
                        </a:lnTo>
                        <a:lnTo>
                          <a:pt x="7" y="85"/>
                        </a:lnTo>
                        <a:lnTo>
                          <a:pt x="0" y="8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13" name="Google Shape;1813;p41"/>
                  <p:cNvSpPr/>
                  <p:nvPr/>
                </p:nvSpPr>
                <p:spPr>
                  <a:xfrm>
                    <a:off x="6630945" y="3993693"/>
                    <a:ext cx="2520" cy="30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" h="85" extrusionOk="0">
                        <a:moveTo>
                          <a:pt x="0" y="0"/>
                        </a:moveTo>
                        <a:lnTo>
                          <a:pt x="7" y="0"/>
                        </a:lnTo>
                        <a:lnTo>
                          <a:pt x="7" y="85"/>
                        </a:lnTo>
                        <a:lnTo>
                          <a:pt x="0" y="8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814" name="Google Shape;1814;p41"/>
                <p:cNvGrpSpPr/>
                <p:nvPr/>
              </p:nvGrpSpPr>
              <p:grpSpPr>
                <a:xfrm>
                  <a:off x="3679785" y="5094564"/>
                  <a:ext cx="180110" cy="229914"/>
                  <a:chOff x="6491265" y="3902973"/>
                  <a:chExt cx="95040" cy="121320"/>
                </a:xfrm>
              </p:grpSpPr>
              <p:sp>
                <p:nvSpPr>
                  <p:cNvPr id="1815" name="Google Shape;1815;p41"/>
                  <p:cNvSpPr/>
                  <p:nvPr/>
                </p:nvSpPr>
                <p:spPr>
                  <a:xfrm>
                    <a:off x="6491265" y="3902973"/>
                    <a:ext cx="95040" cy="90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4" h="252" extrusionOk="0">
                        <a:moveTo>
                          <a:pt x="63" y="252"/>
                        </a:moveTo>
                        <a:lnTo>
                          <a:pt x="264" y="252"/>
                        </a:lnTo>
                        <a:lnTo>
                          <a:pt x="201" y="0"/>
                        </a:lnTo>
                        <a:lnTo>
                          <a:pt x="0" y="0"/>
                        </a:lnTo>
                        <a:lnTo>
                          <a:pt x="63" y="252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16" name="Google Shape;1816;p41"/>
                  <p:cNvSpPr/>
                  <p:nvPr/>
                </p:nvSpPr>
                <p:spPr>
                  <a:xfrm>
                    <a:off x="6495585" y="3902973"/>
                    <a:ext cx="89640" cy="86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9" h="241" extrusionOk="0">
                        <a:moveTo>
                          <a:pt x="60" y="241"/>
                        </a:moveTo>
                        <a:lnTo>
                          <a:pt x="249" y="241"/>
                        </a:lnTo>
                        <a:lnTo>
                          <a:pt x="189" y="0"/>
                        </a:lnTo>
                        <a:lnTo>
                          <a:pt x="0" y="0"/>
                        </a:lnTo>
                        <a:lnTo>
                          <a:pt x="60" y="241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0000" tIns="41750" rIns="90000" bIns="4175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17" name="Google Shape;1817;p41"/>
                  <p:cNvSpPr/>
                  <p:nvPr/>
                </p:nvSpPr>
                <p:spPr>
                  <a:xfrm>
                    <a:off x="6552105" y="3936093"/>
                    <a:ext cx="18000" cy="20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" h="56" extrusionOk="0">
                        <a:moveTo>
                          <a:pt x="14" y="56"/>
                        </a:moveTo>
                        <a:lnTo>
                          <a:pt x="50" y="56"/>
                        </a:lnTo>
                        <a:lnTo>
                          <a:pt x="36" y="0"/>
                        </a:lnTo>
                        <a:lnTo>
                          <a:pt x="0" y="0"/>
                        </a:lnTo>
                        <a:lnTo>
                          <a:pt x="14" y="5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18" name="Google Shape;1818;p41"/>
                  <p:cNvSpPr/>
                  <p:nvPr/>
                </p:nvSpPr>
                <p:spPr>
                  <a:xfrm>
                    <a:off x="6531585" y="3936093"/>
                    <a:ext cx="17640" cy="20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6" extrusionOk="0">
                        <a:moveTo>
                          <a:pt x="14" y="56"/>
                        </a:moveTo>
                        <a:lnTo>
                          <a:pt x="49" y="56"/>
                        </a:lnTo>
                        <a:lnTo>
                          <a:pt x="36" y="0"/>
                        </a:lnTo>
                        <a:lnTo>
                          <a:pt x="0" y="0"/>
                        </a:lnTo>
                        <a:lnTo>
                          <a:pt x="14" y="5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19" name="Google Shape;1819;p41"/>
                  <p:cNvSpPr/>
                  <p:nvPr/>
                </p:nvSpPr>
                <p:spPr>
                  <a:xfrm>
                    <a:off x="6510705" y="3936093"/>
                    <a:ext cx="18000" cy="20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" h="56" extrusionOk="0">
                        <a:moveTo>
                          <a:pt x="14" y="56"/>
                        </a:moveTo>
                        <a:lnTo>
                          <a:pt x="50" y="56"/>
                        </a:lnTo>
                        <a:lnTo>
                          <a:pt x="36" y="0"/>
                        </a:lnTo>
                        <a:lnTo>
                          <a:pt x="0" y="0"/>
                        </a:lnTo>
                        <a:lnTo>
                          <a:pt x="14" y="5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20" name="Google Shape;1820;p41"/>
                  <p:cNvSpPr/>
                  <p:nvPr/>
                </p:nvSpPr>
                <p:spPr>
                  <a:xfrm>
                    <a:off x="6558945" y="3963093"/>
                    <a:ext cx="18000" cy="20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" h="56" extrusionOk="0">
                        <a:moveTo>
                          <a:pt x="14" y="56"/>
                        </a:moveTo>
                        <a:lnTo>
                          <a:pt x="50" y="56"/>
                        </a:lnTo>
                        <a:lnTo>
                          <a:pt x="36" y="0"/>
                        </a:lnTo>
                        <a:lnTo>
                          <a:pt x="0" y="0"/>
                        </a:lnTo>
                        <a:lnTo>
                          <a:pt x="14" y="5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21" name="Google Shape;1821;p41"/>
                  <p:cNvSpPr/>
                  <p:nvPr/>
                </p:nvSpPr>
                <p:spPr>
                  <a:xfrm>
                    <a:off x="6538065" y="3963093"/>
                    <a:ext cx="18000" cy="20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" h="56" extrusionOk="0">
                        <a:moveTo>
                          <a:pt x="14" y="56"/>
                        </a:moveTo>
                        <a:lnTo>
                          <a:pt x="50" y="56"/>
                        </a:lnTo>
                        <a:lnTo>
                          <a:pt x="36" y="0"/>
                        </a:lnTo>
                        <a:lnTo>
                          <a:pt x="0" y="0"/>
                        </a:lnTo>
                        <a:lnTo>
                          <a:pt x="14" y="5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22" name="Google Shape;1822;p41"/>
                  <p:cNvSpPr/>
                  <p:nvPr/>
                </p:nvSpPr>
                <p:spPr>
                  <a:xfrm>
                    <a:off x="6517545" y="3963093"/>
                    <a:ext cx="17640" cy="20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6" extrusionOk="0">
                        <a:moveTo>
                          <a:pt x="14" y="56"/>
                        </a:moveTo>
                        <a:lnTo>
                          <a:pt x="49" y="56"/>
                        </a:lnTo>
                        <a:lnTo>
                          <a:pt x="36" y="0"/>
                        </a:lnTo>
                        <a:lnTo>
                          <a:pt x="0" y="0"/>
                        </a:lnTo>
                        <a:lnTo>
                          <a:pt x="14" y="5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23" name="Google Shape;1823;p41"/>
                  <p:cNvSpPr/>
                  <p:nvPr/>
                </p:nvSpPr>
                <p:spPr>
                  <a:xfrm>
                    <a:off x="6545625" y="3909093"/>
                    <a:ext cx="17640" cy="20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6" extrusionOk="0">
                        <a:moveTo>
                          <a:pt x="13" y="56"/>
                        </a:moveTo>
                        <a:lnTo>
                          <a:pt x="49" y="56"/>
                        </a:lnTo>
                        <a:lnTo>
                          <a:pt x="35" y="0"/>
                        </a:lnTo>
                        <a:lnTo>
                          <a:pt x="0" y="0"/>
                        </a:lnTo>
                        <a:lnTo>
                          <a:pt x="13" y="5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24" name="Google Shape;1824;p41"/>
                  <p:cNvSpPr/>
                  <p:nvPr/>
                </p:nvSpPr>
                <p:spPr>
                  <a:xfrm>
                    <a:off x="6524745" y="3909093"/>
                    <a:ext cx="18000" cy="20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" h="56" extrusionOk="0">
                        <a:moveTo>
                          <a:pt x="14" y="56"/>
                        </a:moveTo>
                        <a:lnTo>
                          <a:pt x="50" y="56"/>
                        </a:lnTo>
                        <a:lnTo>
                          <a:pt x="36" y="0"/>
                        </a:lnTo>
                        <a:lnTo>
                          <a:pt x="0" y="0"/>
                        </a:lnTo>
                        <a:lnTo>
                          <a:pt x="14" y="5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25" name="Google Shape;1825;p41"/>
                  <p:cNvSpPr/>
                  <p:nvPr/>
                </p:nvSpPr>
                <p:spPr>
                  <a:xfrm>
                    <a:off x="6503865" y="3909093"/>
                    <a:ext cx="18000" cy="20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" h="56" extrusionOk="0">
                        <a:moveTo>
                          <a:pt x="14" y="56"/>
                        </a:moveTo>
                        <a:lnTo>
                          <a:pt x="50" y="56"/>
                        </a:lnTo>
                        <a:lnTo>
                          <a:pt x="36" y="0"/>
                        </a:lnTo>
                        <a:lnTo>
                          <a:pt x="0" y="0"/>
                        </a:lnTo>
                        <a:lnTo>
                          <a:pt x="14" y="56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26" name="Google Shape;1826;p41"/>
                  <p:cNvSpPr/>
                  <p:nvPr/>
                </p:nvSpPr>
                <p:spPr>
                  <a:xfrm>
                    <a:off x="6560025" y="3993693"/>
                    <a:ext cx="2160" cy="30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" h="85" extrusionOk="0">
                        <a:moveTo>
                          <a:pt x="0" y="0"/>
                        </a:moveTo>
                        <a:lnTo>
                          <a:pt x="6" y="0"/>
                        </a:lnTo>
                        <a:lnTo>
                          <a:pt x="6" y="85"/>
                        </a:lnTo>
                        <a:lnTo>
                          <a:pt x="0" y="8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27" name="Google Shape;1827;p41"/>
                  <p:cNvSpPr/>
                  <p:nvPr/>
                </p:nvSpPr>
                <p:spPr>
                  <a:xfrm>
                    <a:off x="6532665" y="3993693"/>
                    <a:ext cx="2520" cy="30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" h="85" extrusionOk="0">
                        <a:moveTo>
                          <a:pt x="0" y="0"/>
                        </a:moveTo>
                        <a:lnTo>
                          <a:pt x="7" y="0"/>
                        </a:lnTo>
                        <a:lnTo>
                          <a:pt x="7" y="85"/>
                        </a:lnTo>
                        <a:lnTo>
                          <a:pt x="0" y="8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0000" tIns="0" rIns="90000" bIns="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828" name="Google Shape;1828;p41"/>
              <p:cNvGrpSpPr/>
              <p:nvPr/>
            </p:nvGrpSpPr>
            <p:grpSpPr>
              <a:xfrm flipH="1">
                <a:off x="904379" y="3174810"/>
                <a:ext cx="524019" cy="1319241"/>
                <a:chOff x="7987065" y="2147613"/>
                <a:chExt cx="205200" cy="516600"/>
              </a:xfrm>
            </p:grpSpPr>
            <p:sp>
              <p:nvSpPr>
                <p:cNvPr id="1829" name="Google Shape;1829;p41"/>
                <p:cNvSpPr/>
                <p:nvPr/>
              </p:nvSpPr>
              <p:spPr>
                <a:xfrm>
                  <a:off x="8111625" y="2281893"/>
                  <a:ext cx="21600" cy="2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" h="60" extrusionOk="0">
                      <a:moveTo>
                        <a:pt x="60" y="30"/>
                      </a:moveTo>
                      <a:cubicBezTo>
                        <a:pt x="60" y="47"/>
                        <a:pt x="47" y="60"/>
                        <a:pt x="30" y="60"/>
                      </a:cubicBezTo>
                      <a:cubicBezTo>
                        <a:pt x="13" y="60"/>
                        <a:pt x="0" y="47"/>
                        <a:pt x="0" y="30"/>
                      </a:cubicBezTo>
                      <a:cubicBezTo>
                        <a:pt x="0" y="13"/>
                        <a:pt x="13" y="0"/>
                        <a:pt x="30" y="0"/>
                      </a:cubicBezTo>
                      <a:cubicBezTo>
                        <a:pt x="47" y="0"/>
                        <a:pt x="60" y="13"/>
                        <a:pt x="60" y="3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0" name="Google Shape;1830;p41"/>
                <p:cNvSpPr/>
                <p:nvPr/>
              </p:nvSpPr>
              <p:spPr>
                <a:xfrm>
                  <a:off x="8089665" y="2281893"/>
                  <a:ext cx="32760" cy="2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" h="60" extrusionOk="0">
                      <a:moveTo>
                        <a:pt x="0" y="0"/>
                      </a:moveTo>
                      <a:lnTo>
                        <a:pt x="91" y="0"/>
                      </a:lnTo>
                      <a:lnTo>
                        <a:pt x="91" y="60"/>
                      </a:lnTo>
                      <a:lnTo>
                        <a:pt x="0" y="6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1" name="Google Shape;1831;p41"/>
                <p:cNvSpPr/>
                <p:nvPr/>
              </p:nvSpPr>
              <p:spPr>
                <a:xfrm>
                  <a:off x="8078865" y="2281893"/>
                  <a:ext cx="21600" cy="2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" h="60" extrusionOk="0">
                      <a:moveTo>
                        <a:pt x="60" y="30"/>
                      </a:moveTo>
                      <a:cubicBezTo>
                        <a:pt x="60" y="47"/>
                        <a:pt x="47" y="60"/>
                        <a:pt x="30" y="60"/>
                      </a:cubicBezTo>
                      <a:cubicBezTo>
                        <a:pt x="14" y="60"/>
                        <a:pt x="0" y="47"/>
                        <a:pt x="0" y="30"/>
                      </a:cubicBezTo>
                      <a:cubicBezTo>
                        <a:pt x="0" y="13"/>
                        <a:pt x="14" y="0"/>
                        <a:pt x="30" y="0"/>
                      </a:cubicBezTo>
                      <a:cubicBezTo>
                        <a:pt x="47" y="0"/>
                        <a:pt x="60" y="13"/>
                        <a:pt x="60" y="3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2" name="Google Shape;1832;p41"/>
                <p:cNvSpPr/>
                <p:nvPr/>
              </p:nvSpPr>
              <p:spPr>
                <a:xfrm>
                  <a:off x="8088225" y="2301692"/>
                  <a:ext cx="35640" cy="362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" h="1007" extrusionOk="0">
                      <a:moveTo>
                        <a:pt x="0" y="1007"/>
                      </a:moveTo>
                      <a:lnTo>
                        <a:pt x="99" y="1007"/>
                      </a:lnTo>
                      <a:lnTo>
                        <a:pt x="76" y="0"/>
                      </a:lnTo>
                      <a:lnTo>
                        <a:pt x="23" y="0"/>
                      </a:lnTo>
                      <a:lnTo>
                        <a:pt x="0" y="1007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3" name="Google Shape;1833;p41"/>
                <p:cNvSpPr/>
                <p:nvPr/>
              </p:nvSpPr>
              <p:spPr>
                <a:xfrm>
                  <a:off x="8089665" y="2147613"/>
                  <a:ext cx="20160" cy="14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403" extrusionOk="0">
                      <a:moveTo>
                        <a:pt x="0" y="403"/>
                      </a:moveTo>
                      <a:lnTo>
                        <a:pt x="0" y="0"/>
                      </a:lnTo>
                      <a:lnTo>
                        <a:pt x="56" y="216"/>
                      </a:lnTo>
                      <a:lnTo>
                        <a:pt x="0" y="403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4" name="Google Shape;1834;p41"/>
                <p:cNvSpPr/>
                <p:nvPr/>
              </p:nvSpPr>
              <p:spPr>
                <a:xfrm>
                  <a:off x="8089665" y="2292693"/>
                  <a:ext cx="102600" cy="1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" h="285" extrusionOk="0">
                      <a:moveTo>
                        <a:pt x="0" y="0"/>
                      </a:moveTo>
                      <a:lnTo>
                        <a:pt x="285" y="285"/>
                      </a:lnTo>
                      <a:lnTo>
                        <a:pt x="93" y="17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5" name="Google Shape;1835;p41"/>
                <p:cNvSpPr/>
                <p:nvPr/>
              </p:nvSpPr>
              <p:spPr>
                <a:xfrm>
                  <a:off x="7987065" y="2292693"/>
                  <a:ext cx="102600" cy="1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" h="285" extrusionOk="0">
                      <a:moveTo>
                        <a:pt x="0" y="285"/>
                      </a:moveTo>
                      <a:lnTo>
                        <a:pt x="285" y="0"/>
                      </a:lnTo>
                      <a:lnTo>
                        <a:pt x="93" y="113"/>
                      </a:lnTo>
                      <a:lnTo>
                        <a:pt x="0" y="28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836" name="Google Shape;1836;p41"/>
            <p:cNvGrpSpPr/>
            <p:nvPr/>
          </p:nvGrpSpPr>
          <p:grpSpPr>
            <a:xfrm>
              <a:off x="178050" y="3459766"/>
              <a:ext cx="3442748" cy="215761"/>
              <a:chOff x="2042188" y="3508141"/>
              <a:chExt cx="3442748" cy="215761"/>
            </a:xfrm>
          </p:grpSpPr>
          <p:sp>
            <p:nvSpPr>
              <p:cNvPr id="1837" name="Google Shape;1837;p41"/>
              <p:cNvSpPr/>
              <p:nvPr/>
            </p:nvSpPr>
            <p:spPr>
              <a:xfrm>
                <a:off x="2042188" y="3508141"/>
                <a:ext cx="614109" cy="16731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182" extrusionOk="0">
                    <a:moveTo>
                      <a:pt x="576" y="90"/>
                    </a:moveTo>
                    <a:cubicBezTo>
                      <a:pt x="562" y="90"/>
                      <a:pt x="549" y="93"/>
                      <a:pt x="537" y="98"/>
                    </a:cubicBezTo>
                    <a:cubicBezTo>
                      <a:pt x="529" y="43"/>
                      <a:pt x="482" y="0"/>
                      <a:pt x="424" y="0"/>
                    </a:cubicBezTo>
                    <a:cubicBezTo>
                      <a:pt x="376" y="0"/>
                      <a:pt x="335" y="30"/>
                      <a:pt x="318" y="72"/>
                    </a:cubicBezTo>
                    <a:cubicBezTo>
                      <a:pt x="302" y="37"/>
                      <a:pt x="267" y="13"/>
                      <a:pt x="226" y="13"/>
                    </a:cubicBezTo>
                    <a:cubicBezTo>
                      <a:pt x="171" y="13"/>
                      <a:pt x="126" y="58"/>
                      <a:pt x="126" y="114"/>
                    </a:cubicBezTo>
                    <a:cubicBezTo>
                      <a:pt x="126" y="116"/>
                      <a:pt x="126" y="117"/>
                      <a:pt x="126" y="119"/>
                    </a:cubicBezTo>
                    <a:cubicBezTo>
                      <a:pt x="113" y="109"/>
                      <a:pt x="97" y="103"/>
                      <a:pt x="79" y="103"/>
                    </a:cubicBezTo>
                    <a:cubicBezTo>
                      <a:pt x="35" y="103"/>
                      <a:pt x="0" y="139"/>
                      <a:pt x="0" y="182"/>
                    </a:cubicBezTo>
                    <a:lnTo>
                      <a:pt x="668" y="182"/>
                    </a:lnTo>
                    <a:cubicBezTo>
                      <a:pt x="668" y="131"/>
                      <a:pt x="627" y="90"/>
                      <a:pt x="576" y="9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20500" rIns="90000" bIns="205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8" name="Google Shape;1838;p41"/>
              <p:cNvSpPr/>
              <p:nvPr/>
            </p:nvSpPr>
            <p:spPr>
              <a:xfrm>
                <a:off x="5029871" y="3599792"/>
                <a:ext cx="455066" cy="124109"/>
              </a:xfrm>
              <a:custGeom>
                <a:avLst/>
                <a:gdLst/>
                <a:ahLst/>
                <a:cxnLst/>
                <a:rect l="l" t="t" r="r" b="b"/>
                <a:pathLst>
                  <a:path w="495" h="135" extrusionOk="0">
                    <a:moveTo>
                      <a:pt x="427" y="66"/>
                    </a:moveTo>
                    <a:cubicBezTo>
                      <a:pt x="416" y="66"/>
                      <a:pt x="407" y="68"/>
                      <a:pt x="398" y="73"/>
                    </a:cubicBezTo>
                    <a:cubicBezTo>
                      <a:pt x="392" y="31"/>
                      <a:pt x="357" y="0"/>
                      <a:pt x="314" y="0"/>
                    </a:cubicBezTo>
                    <a:cubicBezTo>
                      <a:pt x="279" y="0"/>
                      <a:pt x="248" y="22"/>
                      <a:pt x="236" y="53"/>
                    </a:cubicBezTo>
                    <a:cubicBezTo>
                      <a:pt x="224" y="27"/>
                      <a:pt x="198" y="10"/>
                      <a:pt x="168" y="10"/>
                    </a:cubicBezTo>
                    <a:cubicBezTo>
                      <a:pt x="127" y="10"/>
                      <a:pt x="93" y="43"/>
                      <a:pt x="93" y="84"/>
                    </a:cubicBezTo>
                    <a:cubicBezTo>
                      <a:pt x="93" y="85"/>
                      <a:pt x="94" y="86"/>
                      <a:pt x="94" y="88"/>
                    </a:cubicBezTo>
                    <a:cubicBezTo>
                      <a:pt x="84" y="80"/>
                      <a:pt x="72" y="76"/>
                      <a:pt x="59" y="76"/>
                    </a:cubicBezTo>
                    <a:cubicBezTo>
                      <a:pt x="27" y="76"/>
                      <a:pt x="0" y="102"/>
                      <a:pt x="0" y="135"/>
                    </a:cubicBezTo>
                    <a:lnTo>
                      <a:pt x="495" y="135"/>
                    </a:lnTo>
                    <a:cubicBezTo>
                      <a:pt x="495" y="97"/>
                      <a:pt x="464" y="66"/>
                      <a:pt x="427" y="6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3600" rIns="90000" bIns="36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839" name="Google Shape;1839;p41"/>
          <p:cNvSpPr txBox="1">
            <a:spLocks noGrp="1"/>
          </p:cNvSpPr>
          <p:nvPr>
            <p:ph type="title" idx="4"/>
          </p:nvPr>
        </p:nvSpPr>
        <p:spPr>
          <a:xfrm>
            <a:off x="4938175" y="1864563"/>
            <a:ext cx="3492600" cy="7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Fira Sans"/>
                <a:ea typeface="Fira Sans"/>
                <a:cs typeface="Fira Sans"/>
                <a:sym typeface="Fira Sans"/>
              </a:rPr>
              <a:t>€125 million</a:t>
            </a:r>
            <a:endParaRPr sz="36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840" name="Google Shape;1840;p41"/>
          <p:cNvSpPr txBox="1">
            <a:spLocks noGrp="1"/>
          </p:cNvSpPr>
          <p:nvPr>
            <p:ph type="subTitle" idx="5"/>
          </p:nvPr>
        </p:nvSpPr>
        <p:spPr>
          <a:xfrm>
            <a:off x="4938175" y="2623486"/>
            <a:ext cx="34926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Inter"/>
                <a:ea typeface="Inter"/>
                <a:cs typeface="Inter"/>
                <a:sym typeface="Inter"/>
              </a:rPr>
              <a:t>Tikkurila Station Renovation Cost (2014)</a:t>
            </a:r>
            <a:endParaRPr sz="1300" b="1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841" name="Google Shape;1841;p41"/>
          <p:cNvSpPr txBox="1">
            <a:spLocks noGrp="1"/>
          </p:cNvSpPr>
          <p:nvPr>
            <p:ph type="title" idx="4"/>
          </p:nvPr>
        </p:nvSpPr>
        <p:spPr>
          <a:xfrm>
            <a:off x="2951600" y="1864575"/>
            <a:ext cx="3492600" cy="7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Fira Sans"/>
                <a:ea typeface="Fira Sans"/>
                <a:cs typeface="Fira Sans"/>
                <a:sym typeface="Fira Sans"/>
              </a:rPr>
              <a:t>~</a:t>
            </a:r>
            <a:endParaRPr sz="3600"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" name="Google Shape;1846;p42"/>
          <p:cNvSpPr txBox="1">
            <a:spLocks noGrp="1"/>
          </p:cNvSpPr>
          <p:nvPr>
            <p:ph type="ctrTitle"/>
          </p:nvPr>
        </p:nvSpPr>
        <p:spPr>
          <a:xfrm>
            <a:off x="3561525" y="86625"/>
            <a:ext cx="5674200" cy="9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Link to Tampere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847" name="Google Shape;1847;p42"/>
          <p:cNvSpPr txBox="1">
            <a:spLocks noGrp="1"/>
          </p:cNvSpPr>
          <p:nvPr>
            <p:ph type="subTitle" idx="1"/>
          </p:nvPr>
        </p:nvSpPr>
        <p:spPr>
          <a:xfrm>
            <a:off x="4145700" y="894550"/>
            <a:ext cx="4370700" cy="29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Inter"/>
                <a:ea typeface="Inter"/>
                <a:cs typeface="Inter"/>
                <a:sym typeface="Inter"/>
              </a:rPr>
              <a:t>Physical Connections</a:t>
            </a:r>
            <a:endParaRPr b="1">
              <a:latin typeface="Inter"/>
              <a:ea typeface="Inter"/>
              <a:cs typeface="Inter"/>
              <a:sym typeface="Inter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Elevated station importance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IC stop, &lt;1.5 hours to Tampere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Inter"/>
                <a:ea typeface="Inter"/>
                <a:cs typeface="Inter"/>
                <a:sym typeface="Inter"/>
              </a:rPr>
              <a:t>Social &amp; Cultural Connections</a:t>
            </a:r>
            <a:endParaRPr b="1">
              <a:latin typeface="Inter"/>
              <a:ea typeface="Inter"/>
              <a:cs typeface="Inter"/>
              <a:sym typeface="Inter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</a:pPr>
            <a:r>
              <a:rPr lang="en" u="sng">
                <a:latin typeface="Inter"/>
                <a:ea typeface="Inter"/>
                <a:cs typeface="Inter"/>
                <a:sym typeface="Inter"/>
              </a:rPr>
              <a:t>Twin neighbourhoods link</a:t>
            </a:r>
            <a:endParaRPr u="sng">
              <a:latin typeface="Inter"/>
              <a:ea typeface="Inter"/>
              <a:cs typeface="Inter"/>
              <a:sym typeface="Inter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Artist exchanges &amp; student visits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Artisan &amp; small business markets</a:t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848" name="Google Shape;184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050" y="157913"/>
            <a:ext cx="3588199" cy="48276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49" name="Google Shape;1849;p42"/>
          <p:cNvCxnSpPr/>
          <p:nvPr/>
        </p:nvCxnSpPr>
        <p:spPr>
          <a:xfrm rot="-5400000" flipH="1">
            <a:off x="305332" y="2569091"/>
            <a:ext cx="3777600" cy="666600"/>
          </a:xfrm>
          <a:prstGeom prst="curvedConnector3">
            <a:avLst>
              <a:gd name="adj1" fmla="val 50000"/>
            </a:avLst>
          </a:prstGeom>
          <a:noFill/>
          <a:ln w="76200" cap="flat" cmpd="sng">
            <a:solidFill>
              <a:srgbClr val="FF6B6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50" name="Google Shape;1850;p42"/>
          <p:cNvSpPr/>
          <p:nvPr/>
        </p:nvSpPr>
        <p:spPr>
          <a:xfrm>
            <a:off x="2485759" y="4008551"/>
            <a:ext cx="594000" cy="1896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F6B6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1851" name="Google Shape;1851;p42"/>
          <p:cNvSpPr/>
          <p:nvPr/>
        </p:nvSpPr>
        <p:spPr>
          <a:xfrm>
            <a:off x="2527316" y="4653521"/>
            <a:ext cx="898800" cy="2235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F6B6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1852" name="Google Shape;1852;p42"/>
          <p:cNvSpPr/>
          <p:nvPr/>
        </p:nvSpPr>
        <p:spPr>
          <a:xfrm>
            <a:off x="1572753" y="754914"/>
            <a:ext cx="594000" cy="2235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F6B6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lbert Sans"/>
              <a:ea typeface="Albert Sans"/>
              <a:cs typeface="Albert Sans"/>
              <a:sym typeface="Albert Sans"/>
            </a:endParaRPr>
          </a:p>
        </p:txBody>
      </p:sp>
      <p:pic>
        <p:nvPicPr>
          <p:cNvPr id="1853" name="Google Shape;1853;p42"/>
          <p:cNvPicPr preferRelativeResize="0"/>
          <p:nvPr/>
        </p:nvPicPr>
        <p:blipFill rotWithShape="1">
          <a:blip r:embed="rId4">
            <a:alphaModFix/>
          </a:blip>
          <a:srcRect t="24322"/>
          <a:stretch/>
        </p:blipFill>
        <p:spPr>
          <a:xfrm>
            <a:off x="4068025" y="3026654"/>
            <a:ext cx="4448374" cy="1873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8" name="Google Shape;1858;p43"/>
          <p:cNvSpPr txBox="1">
            <a:spLocks noGrp="1"/>
          </p:cNvSpPr>
          <p:nvPr>
            <p:ph type="title"/>
          </p:nvPr>
        </p:nvSpPr>
        <p:spPr>
          <a:xfrm>
            <a:off x="720000" y="2164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Implementation Plan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graphicFrame>
        <p:nvGraphicFramePr>
          <p:cNvPr id="1859" name="Google Shape;1859;p43"/>
          <p:cNvGraphicFramePr/>
          <p:nvPr/>
        </p:nvGraphicFramePr>
        <p:xfrm>
          <a:off x="726875" y="1005688"/>
          <a:ext cx="7308575" cy="3580650"/>
        </p:xfrm>
        <a:graphic>
          <a:graphicData uri="http://schemas.openxmlformats.org/drawingml/2006/table">
            <a:tbl>
              <a:tblPr>
                <a:noFill/>
                <a:tableStyleId>{05E13997-F654-4182-99A5-77C9795A9849}</a:tableStyleId>
              </a:tblPr>
              <a:tblGrid>
                <a:gridCol w="2009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1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1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1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1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1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817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17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817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817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817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4193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Initiative</a:t>
                      </a:r>
                      <a:endParaRPr sz="1800" b="1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2025</a:t>
                      </a:r>
                      <a:endParaRPr b="1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2026</a:t>
                      </a:r>
                      <a:endParaRPr b="1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2027</a:t>
                      </a:r>
                      <a:endParaRPr sz="1600"/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2028</a:t>
                      </a:r>
                      <a:endParaRPr sz="1600"/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2029</a:t>
                      </a:r>
                      <a:endParaRPr sz="1600"/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2030</a:t>
                      </a:r>
                      <a:endParaRPr sz="1600"/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2031</a:t>
                      </a:r>
                      <a:endParaRPr sz="1600"/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2032</a:t>
                      </a:r>
                      <a:endParaRPr sz="1600"/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2033</a:t>
                      </a:r>
                      <a:endParaRPr sz="1600"/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2034</a:t>
                      </a:r>
                      <a:endParaRPr sz="1600"/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2035</a:t>
                      </a:r>
                      <a:endParaRPr sz="1600"/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7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Planning &amp; Consultation</a:t>
                      </a:r>
                      <a:endParaRPr sz="1100" b="1">
                        <a:solidFill>
                          <a:schemeClr val="dk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7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Building Green Boulevard (Tram Line Phase 1)</a:t>
                      </a:r>
                      <a:endParaRPr sz="1100" b="1">
                        <a:solidFill>
                          <a:schemeClr val="dk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2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7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Housing Construction of Airport Neighborhood</a:t>
                      </a:r>
                      <a:endParaRPr sz="1100" b="1">
                        <a:solidFill>
                          <a:schemeClr val="dk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4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Train Station Redevelopment (Tram Line Phase 2) </a:t>
                      </a:r>
                      <a:endParaRPr sz="1100" b="1">
                        <a:solidFill>
                          <a:schemeClr val="dk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7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Citizen Engagement &amp; Co-Creation</a:t>
                      </a:r>
                      <a:endParaRPr sz="1100" b="1">
                        <a:solidFill>
                          <a:schemeClr val="dk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7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Malmi Station Area </a:t>
                      </a:r>
                      <a:endParaRPr sz="1100" b="1">
                        <a:solidFill>
                          <a:schemeClr val="dk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Economic Densification</a:t>
                      </a:r>
                      <a:endParaRPr sz="1100" b="1">
                        <a:solidFill>
                          <a:schemeClr val="dk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7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chemeClr val="dk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Cultural Programme</a:t>
                      </a:r>
                      <a:endParaRPr sz="1100" b="1">
                        <a:solidFill>
                          <a:schemeClr val="dk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4" name="Google Shape;1864;p44"/>
          <p:cNvSpPr txBox="1">
            <a:spLocks noGrp="1"/>
          </p:cNvSpPr>
          <p:nvPr>
            <p:ph type="title"/>
          </p:nvPr>
        </p:nvSpPr>
        <p:spPr>
          <a:xfrm>
            <a:off x="567600" y="29664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 For Listening!</a:t>
            </a:r>
            <a:endParaRPr/>
          </a:p>
        </p:txBody>
      </p:sp>
      <p:sp>
        <p:nvSpPr>
          <p:cNvPr id="1865" name="Google Shape;1865;p44"/>
          <p:cNvSpPr txBox="1">
            <a:spLocks noGrp="1"/>
          </p:cNvSpPr>
          <p:nvPr>
            <p:ph type="subTitle" idx="1"/>
          </p:nvPr>
        </p:nvSpPr>
        <p:spPr>
          <a:xfrm>
            <a:off x="719900" y="2140207"/>
            <a:ext cx="2305500" cy="18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6" name="Google Shape;1866;p44"/>
          <p:cNvSpPr txBox="1">
            <a:spLocks noGrp="1"/>
          </p:cNvSpPr>
          <p:nvPr>
            <p:ph type="subTitle" idx="2"/>
          </p:nvPr>
        </p:nvSpPr>
        <p:spPr>
          <a:xfrm>
            <a:off x="3419124" y="2140207"/>
            <a:ext cx="2305500" cy="18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7" name="Google Shape;1867;p44"/>
          <p:cNvSpPr txBox="1">
            <a:spLocks noGrp="1"/>
          </p:cNvSpPr>
          <p:nvPr>
            <p:ph type="subTitle" idx="3"/>
          </p:nvPr>
        </p:nvSpPr>
        <p:spPr>
          <a:xfrm>
            <a:off x="6118347" y="2140207"/>
            <a:ext cx="2305500" cy="18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8" name="Google Shape;1868;p44"/>
          <p:cNvSpPr txBox="1">
            <a:spLocks noGrp="1"/>
          </p:cNvSpPr>
          <p:nvPr>
            <p:ph type="subTitle" idx="4"/>
          </p:nvPr>
        </p:nvSpPr>
        <p:spPr>
          <a:xfrm>
            <a:off x="719900" y="1723975"/>
            <a:ext cx="2305500" cy="44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9" name="Google Shape;1869;p44"/>
          <p:cNvSpPr txBox="1">
            <a:spLocks noGrp="1"/>
          </p:cNvSpPr>
          <p:nvPr>
            <p:ph type="subTitle" idx="5"/>
          </p:nvPr>
        </p:nvSpPr>
        <p:spPr>
          <a:xfrm>
            <a:off x="3419124" y="1723975"/>
            <a:ext cx="2305500" cy="44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0" name="Google Shape;1870;p44"/>
          <p:cNvSpPr txBox="1">
            <a:spLocks noGrp="1"/>
          </p:cNvSpPr>
          <p:nvPr>
            <p:ph type="subTitle" idx="6"/>
          </p:nvPr>
        </p:nvSpPr>
        <p:spPr>
          <a:xfrm>
            <a:off x="6118347" y="1723975"/>
            <a:ext cx="2305500" cy="44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1" name="Google Shape;1871;p44"/>
          <p:cNvSpPr txBox="1">
            <a:spLocks noGrp="1"/>
          </p:cNvSpPr>
          <p:nvPr>
            <p:ph type="subTitle" idx="5"/>
          </p:nvPr>
        </p:nvSpPr>
        <p:spPr>
          <a:xfrm>
            <a:off x="1592704" y="4258750"/>
            <a:ext cx="7739700" cy="4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Fira Sans"/>
                <a:ea typeface="Fira Sans"/>
                <a:cs typeface="Fira Sans"/>
                <a:sym typeface="Fira Sans"/>
              </a:rPr>
              <a:t>Malmi: The Pearl of Helsinki</a:t>
            </a:r>
            <a:endParaRPr sz="3600"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1872" name="Google Shape;187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925" y="3923125"/>
            <a:ext cx="1074350" cy="1074350"/>
          </a:xfrm>
          <a:prstGeom prst="rect">
            <a:avLst/>
          </a:prstGeom>
          <a:noFill/>
          <a:ln>
            <a:noFill/>
          </a:ln>
        </p:spPr>
      </p:pic>
      <p:sp>
        <p:nvSpPr>
          <p:cNvPr id="1873" name="Google Shape;1873;p44"/>
          <p:cNvSpPr txBox="1">
            <a:spLocks noGrp="1"/>
          </p:cNvSpPr>
          <p:nvPr>
            <p:ph type="subTitle" idx="5"/>
          </p:nvPr>
        </p:nvSpPr>
        <p:spPr>
          <a:xfrm>
            <a:off x="1256261" y="270025"/>
            <a:ext cx="6631500" cy="4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Fira Sans"/>
                <a:ea typeface="Fira Sans"/>
                <a:cs typeface="Fira Sans"/>
                <a:sym typeface="Fira Sans"/>
              </a:rPr>
              <a:t>Thank You For Listening!</a:t>
            </a:r>
            <a:endParaRPr sz="3600"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1874" name="Google Shape;18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745825"/>
            <a:ext cx="3109924" cy="310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5" name="Google Shape;1875;p44"/>
          <p:cNvPicPr preferRelativeResize="0"/>
          <p:nvPr/>
        </p:nvPicPr>
        <p:blipFill rotWithShape="1">
          <a:blip r:embed="rId5">
            <a:alphaModFix/>
          </a:blip>
          <a:srcRect l="22923" r="21665"/>
          <a:stretch/>
        </p:blipFill>
        <p:spPr>
          <a:xfrm>
            <a:off x="3058520" y="745825"/>
            <a:ext cx="2975553" cy="310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6" name="Google Shape;187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34075" y="745825"/>
            <a:ext cx="3109925" cy="3105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p27"/>
          <p:cNvSpPr txBox="1">
            <a:spLocks noGrp="1"/>
          </p:cNvSpPr>
          <p:nvPr>
            <p:ph type="title"/>
          </p:nvPr>
        </p:nvSpPr>
        <p:spPr>
          <a:xfrm>
            <a:off x="720000" y="155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Fira Sans"/>
                <a:ea typeface="Fira Sans"/>
                <a:cs typeface="Fira Sans"/>
                <a:sym typeface="Fira Sans"/>
              </a:rPr>
              <a:t>Meet The Team</a:t>
            </a:r>
            <a:endParaRPr sz="25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373" name="Google Shape;1373;p27"/>
          <p:cNvSpPr txBox="1">
            <a:spLocks noGrp="1"/>
          </p:cNvSpPr>
          <p:nvPr>
            <p:ph type="subTitle" idx="1"/>
          </p:nvPr>
        </p:nvSpPr>
        <p:spPr>
          <a:xfrm>
            <a:off x="719900" y="2292605"/>
            <a:ext cx="2305500" cy="3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Architect &amp; Planner</a:t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374" name="Google Shape;1374;p27"/>
          <p:cNvSpPr txBox="1">
            <a:spLocks noGrp="1"/>
          </p:cNvSpPr>
          <p:nvPr>
            <p:ph type="subTitle" idx="2"/>
          </p:nvPr>
        </p:nvSpPr>
        <p:spPr>
          <a:xfrm>
            <a:off x="3419125" y="2292605"/>
            <a:ext cx="2305500" cy="3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latin typeface="Inter"/>
                <a:ea typeface="Inter"/>
                <a:cs typeface="Inter"/>
                <a:sym typeface="Inter"/>
              </a:rPr>
              <a:t>City Branding Expert</a:t>
            </a:r>
            <a:endParaRPr sz="125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375" name="Google Shape;1375;p27"/>
          <p:cNvSpPr txBox="1">
            <a:spLocks noGrp="1"/>
          </p:cNvSpPr>
          <p:nvPr>
            <p:ph type="subTitle" idx="3"/>
          </p:nvPr>
        </p:nvSpPr>
        <p:spPr>
          <a:xfrm>
            <a:off x="6118350" y="2292606"/>
            <a:ext cx="2305500" cy="3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Project Manager </a:t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376" name="Google Shape;1376;p27"/>
          <p:cNvSpPr txBox="1">
            <a:spLocks noGrp="1"/>
          </p:cNvSpPr>
          <p:nvPr>
            <p:ph type="subTitle" idx="4"/>
          </p:nvPr>
        </p:nvSpPr>
        <p:spPr>
          <a:xfrm>
            <a:off x="719900" y="1876375"/>
            <a:ext cx="2305500" cy="44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Manja Platovšek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5"/>
          </p:nvPr>
        </p:nvSpPr>
        <p:spPr>
          <a:xfrm>
            <a:off x="3419124" y="1876375"/>
            <a:ext cx="2305500" cy="44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Austin Hämmerli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6"/>
          </p:nvPr>
        </p:nvSpPr>
        <p:spPr>
          <a:xfrm>
            <a:off x="6118347" y="1876375"/>
            <a:ext cx="2305500" cy="44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Milla Hirsimäki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1"/>
          </p:nvPr>
        </p:nvSpPr>
        <p:spPr>
          <a:xfrm>
            <a:off x="2158174" y="4220800"/>
            <a:ext cx="5217985" cy="18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 dirty="0">
                <a:latin typeface="Inter"/>
                <a:ea typeface="Inter"/>
                <a:cs typeface="Inter"/>
                <a:sym typeface="Inter"/>
              </a:rPr>
              <a:t>Citizen Participation Expert	        Urban Economis</a:t>
            </a:r>
            <a:r>
              <a:rPr lang="en" dirty="0">
                <a:latin typeface="Inter"/>
                <a:ea typeface="Inter"/>
                <a:cs typeface="Inter"/>
                <a:sym typeface="Inter"/>
              </a:rPr>
              <a:t>t</a:t>
            </a:r>
            <a:endParaRPr dirty="0"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2158175" y="3804575"/>
            <a:ext cx="5723082" cy="44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Fira Sans"/>
                <a:ea typeface="Fira Sans"/>
                <a:cs typeface="Fira Sans"/>
                <a:sym typeface="Fira Sans"/>
              </a:rPr>
              <a:t>Lorenzo Cammarota	       Paul Mates</a:t>
            </a:r>
            <a:endParaRPr dirty="0"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1381" name="Google Shape;1381;p27"/>
          <p:cNvPicPr preferRelativeResize="0"/>
          <p:nvPr/>
        </p:nvPicPr>
        <p:blipFill rotWithShape="1">
          <a:blip r:embed="rId3">
            <a:alphaModFix/>
          </a:blip>
          <a:srcRect l="24132" t="23815" r="28128" b="37697"/>
          <a:stretch/>
        </p:blipFill>
        <p:spPr>
          <a:xfrm>
            <a:off x="2255350" y="2830825"/>
            <a:ext cx="884298" cy="950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2" name="Google Shape;1382;p27"/>
          <p:cNvPicPr preferRelativeResize="0"/>
          <p:nvPr/>
        </p:nvPicPr>
        <p:blipFill rotWithShape="1">
          <a:blip r:embed="rId4">
            <a:alphaModFix/>
          </a:blip>
          <a:srcRect l="18249" t="4187" r="15340" b="23358"/>
          <a:stretch/>
        </p:blipFill>
        <p:spPr>
          <a:xfrm>
            <a:off x="5348981" y="2820426"/>
            <a:ext cx="903444" cy="950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3" name="Google Shape;138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52425" y="881550"/>
            <a:ext cx="903451" cy="99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4" name="Google Shape;1384;p27"/>
          <p:cNvPicPr preferRelativeResize="0"/>
          <p:nvPr/>
        </p:nvPicPr>
        <p:blipFill rotWithShape="1">
          <a:blip r:embed="rId6">
            <a:alphaModFix/>
          </a:blip>
          <a:srcRect l="59513" t="47049" r="26713" b="35521"/>
          <a:stretch/>
        </p:blipFill>
        <p:spPr>
          <a:xfrm rot="-5400000">
            <a:off x="799037" y="930724"/>
            <a:ext cx="944502" cy="89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5" name="Google Shape;1385;p27"/>
          <p:cNvPicPr preferRelativeResize="0"/>
          <p:nvPr/>
        </p:nvPicPr>
        <p:blipFill rotWithShape="1">
          <a:blip r:embed="rId7">
            <a:alphaModFix/>
          </a:blip>
          <a:srcRect b="5060"/>
          <a:stretch/>
        </p:blipFill>
        <p:spPr>
          <a:xfrm>
            <a:off x="3912400" y="906712"/>
            <a:ext cx="686449" cy="944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" name="Google Shape;1881;p4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Resources</a:t>
            </a:r>
            <a:endParaRPr/>
          </a:p>
        </p:txBody>
      </p:sp>
      <p:sp>
        <p:nvSpPr>
          <p:cNvPr id="1882" name="Google Shape;1882;p45"/>
          <p:cNvSpPr txBox="1">
            <a:spLocks noGrp="1"/>
          </p:cNvSpPr>
          <p:nvPr>
            <p:ph type="body" idx="4294967295"/>
          </p:nvPr>
        </p:nvSpPr>
        <p:spPr>
          <a:xfrm>
            <a:off x="903350" y="672825"/>
            <a:ext cx="7704000" cy="39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Photos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SzPts val="1200"/>
              <a:buFont typeface="Inter"/>
              <a:buChar char="●"/>
            </a:pPr>
            <a:r>
              <a:rPr lang="en" u="sng">
                <a:solidFill>
                  <a:schemeClr val="hlink"/>
                </a:solidFill>
                <a:latin typeface="Inter"/>
                <a:ea typeface="Inter"/>
                <a:cs typeface="Inter"/>
                <a:sym typeface="Inter"/>
                <a:hlinkClick r:id="rId3"/>
              </a:rPr>
              <a:t>ht</a:t>
            </a:r>
            <a:r>
              <a:rPr lang="en" u="sng">
                <a:solidFill>
                  <a:schemeClr val="hlink"/>
                </a:solidFill>
                <a:latin typeface="Inter"/>
                <a:ea typeface="Inter"/>
                <a:cs typeface="Inter"/>
                <a:sym typeface="Inter"/>
                <a:hlinkClick r:id="rId3"/>
              </a:rPr>
              <a:t>tp</a:t>
            </a:r>
            <a:r>
              <a:rPr lang="en" u="sng">
                <a:solidFill>
                  <a:schemeClr val="hlink"/>
                </a:solidFill>
                <a:latin typeface="Inter"/>
                <a:ea typeface="Inter"/>
                <a:cs typeface="Inter"/>
                <a:sym typeface="Inter"/>
                <a:hlinkClick r:id="rId3"/>
              </a:rPr>
              <a:t>s://www.whitevictoria.com/blog/a-quick-guide-to-choosing-the-perfect-pearl-color.html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</a:pPr>
            <a:r>
              <a:rPr lang="en" u="sng">
                <a:solidFill>
                  <a:schemeClr val="hlink"/>
                </a:solidFill>
                <a:latin typeface="Inter"/>
                <a:ea typeface="Inter"/>
                <a:cs typeface="Inter"/>
                <a:sym typeface="Inter"/>
                <a:hlinkClick r:id="rId4"/>
              </a:rPr>
              <a:t>https://www.whitevictoria.com/blog/understanding-pearl-colors-how-do-oysters-make-colored-pearls.html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</a:pPr>
            <a:r>
              <a:rPr lang="en" u="sng">
                <a:solidFill>
                  <a:schemeClr val="hlink"/>
                </a:solidFill>
                <a:latin typeface="Inter"/>
                <a:ea typeface="Inter"/>
                <a:cs typeface="Inter"/>
                <a:sym typeface="Inter"/>
                <a:hlinkClick r:id="rId5"/>
              </a:rPr>
              <a:t>https://www.whitevictoria.com/blog/black-pearls-meaning-properties-and-intriguing-facts.html?srsltid=AfmBOorDdx6eiEJAx8Pi4pO2d04eryN6OPbUEKWtrrU7SCf4yZYedhCj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https://hotcore.info/babki/san-antonio-public-library-design.htm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</a:pPr>
            <a:r>
              <a:rPr lang="en" u="sng">
                <a:solidFill>
                  <a:schemeClr val="hlink"/>
                </a:solidFill>
                <a:latin typeface="Inter"/>
                <a:ea typeface="Inter"/>
                <a:cs typeface="Inter"/>
                <a:sym typeface="Inter"/>
                <a:hlinkClick r:id="rId6"/>
              </a:rPr>
              <a:t>https://www.baysidehistorical.org/events-1/80th-anniversary-of-the-1939-40-new-york-worlds-fair-2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</a:pPr>
            <a:r>
              <a:rPr lang="en" u="sng">
                <a:solidFill>
                  <a:schemeClr val="hlink"/>
                </a:solidFill>
                <a:latin typeface="Inter"/>
                <a:ea typeface="Inter"/>
                <a:cs typeface="Inter"/>
                <a:sym typeface="Inter"/>
                <a:hlinkClick r:id="rId7"/>
              </a:rPr>
              <a:t>https://www.postguard.com/concrete-bollards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</a:pPr>
            <a:r>
              <a:rPr lang="en" u="sng">
                <a:solidFill>
                  <a:schemeClr val="hlink"/>
                </a:solidFill>
                <a:latin typeface="Inter"/>
                <a:ea typeface="Inter"/>
                <a:cs typeface="Inter"/>
                <a:sym typeface="Inter"/>
                <a:hlinkClick r:id="rId8"/>
              </a:rPr>
              <a:t>https://www.astrastreetfurniture.com.au/concrete-sphere-ball-bollard/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</a:pPr>
            <a:r>
              <a:rPr lang="en" u="sng">
                <a:solidFill>
                  <a:schemeClr val="hlink"/>
                </a:solidFill>
                <a:latin typeface="Inter"/>
                <a:ea typeface="Inter"/>
                <a:cs typeface="Inter"/>
                <a:sym typeface="Inter"/>
                <a:hlinkClick r:id="rId9"/>
              </a:rPr>
              <a:t>https://sk.pinterest.com/pin/452259987557290409/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</a:pPr>
            <a:r>
              <a:rPr lang="en" u="sng">
                <a:solidFill>
                  <a:schemeClr val="hlink"/>
                </a:solidFill>
                <a:latin typeface="Inter"/>
                <a:ea typeface="Inter"/>
                <a:cs typeface="Inter"/>
                <a:sym typeface="Inter"/>
                <a:hlinkClick r:id="rId10"/>
              </a:rPr>
              <a:t>https://anston.com.au/products/architectural-outdoor-furniture/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</a:pPr>
            <a:r>
              <a:rPr lang="en" sz="1100" u="sng">
                <a:solidFill>
                  <a:srgbClr val="2200CC"/>
                </a:solidFill>
                <a:latin typeface="Arial"/>
                <a:ea typeface="Arial"/>
                <a:cs typeface="Arial"/>
                <a:sym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https://commons.wikimedia.org/wiki/File:Malmin_rautatieasema._-_D1517_%28hkm.HKMS000005-km002irk%29.jpg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0" name="Google Shape;139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2475" y="0"/>
            <a:ext cx="3091523" cy="218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391" name="Google Shape;1391;p28"/>
          <p:cNvSpPr txBox="1">
            <a:spLocks noGrp="1"/>
          </p:cNvSpPr>
          <p:nvPr>
            <p:ph type="title"/>
          </p:nvPr>
        </p:nvSpPr>
        <p:spPr>
          <a:xfrm>
            <a:off x="250575" y="0"/>
            <a:ext cx="4977000" cy="158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Fira Sans"/>
                <a:ea typeface="Fira Sans"/>
                <a:cs typeface="Fira Sans"/>
                <a:sym typeface="Fira Sans"/>
              </a:rPr>
              <a:t>Problem Introduction</a:t>
            </a:r>
            <a:endParaRPr sz="26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392" name="Google Shape;1392;p28"/>
          <p:cNvSpPr txBox="1">
            <a:spLocks noGrp="1"/>
          </p:cNvSpPr>
          <p:nvPr>
            <p:ph type="subTitle" idx="1"/>
          </p:nvPr>
        </p:nvSpPr>
        <p:spPr>
          <a:xfrm>
            <a:off x="5534025" y="2268625"/>
            <a:ext cx="3495600" cy="30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0005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Inter"/>
              <a:buAutoNum type="arabicPeriod"/>
            </a:pPr>
            <a:r>
              <a:rPr lang="en" sz="1900">
                <a:latin typeface="Inter"/>
                <a:ea typeface="Inter"/>
                <a:cs typeface="Inter"/>
                <a:sym typeface="Inter"/>
              </a:rPr>
              <a:t> Suburb lacking identity</a:t>
            </a:r>
            <a:endParaRPr sz="1900">
              <a:latin typeface="Inter"/>
              <a:ea typeface="Inter"/>
              <a:cs typeface="Inter"/>
              <a:sym typeface="Inter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Inter"/>
              <a:buAutoNum type="arabicPeriod"/>
            </a:pPr>
            <a:r>
              <a:rPr lang="en" sz="1900">
                <a:latin typeface="Inter"/>
                <a:ea typeface="Inter"/>
                <a:cs typeface="Inter"/>
                <a:sym typeface="Inter"/>
              </a:rPr>
              <a:t>Reputation as poor, sketchy, rough area</a:t>
            </a:r>
            <a:endParaRPr sz="1900">
              <a:latin typeface="Inter"/>
              <a:ea typeface="Inter"/>
              <a:cs typeface="Inter"/>
              <a:sym typeface="Inter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Inter"/>
              <a:buAutoNum type="arabicPeriod"/>
            </a:pPr>
            <a:r>
              <a:rPr lang="en" sz="1900">
                <a:latin typeface="Inter"/>
                <a:ea typeface="Inter"/>
                <a:cs typeface="Inter"/>
                <a:sym typeface="Inter"/>
              </a:rPr>
              <a:t>Divided north/south across the train tracks</a:t>
            </a:r>
            <a:endParaRPr sz="1900">
              <a:latin typeface="Inter"/>
              <a:ea typeface="Inter"/>
              <a:cs typeface="Inter"/>
              <a:sym typeface="Inter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Inter"/>
              <a:buAutoNum type="arabicPeriod"/>
            </a:pPr>
            <a:r>
              <a:rPr lang="en" sz="1900">
                <a:latin typeface="Inter"/>
                <a:ea typeface="Inter"/>
                <a:cs typeface="Inter"/>
                <a:sym typeface="Inter"/>
              </a:rPr>
              <a:t>Well connected but        not a destination</a:t>
            </a:r>
            <a:endParaRPr sz="1900"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393" name="Google Shape;1393;p28" descr="File:Malmin rautatieasema. - D1517 (hkm.HKMS000005-km002irk).jpg ..."/>
          <p:cNvPicPr preferRelativeResize="0"/>
          <p:nvPr/>
        </p:nvPicPr>
        <p:blipFill rotWithShape="1">
          <a:blip r:embed="rId4">
            <a:alphaModFix/>
          </a:blip>
          <a:srcRect t="15533"/>
          <a:stretch/>
        </p:blipFill>
        <p:spPr>
          <a:xfrm>
            <a:off x="0" y="1586650"/>
            <a:ext cx="5124076" cy="3556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29"/>
          <p:cNvSpPr txBox="1">
            <a:spLocks noGrp="1"/>
          </p:cNvSpPr>
          <p:nvPr>
            <p:ph type="subTitle" idx="4294967295"/>
          </p:nvPr>
        </p:nvSpPr>
        <p:spPr>
          <a:xfrm>
            <a:off x="3202925" y="1150250"/>
            <a:ext cx="6017400" cy="42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43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50"/>
              <a:buFont typeface="Inter"/>
              <a:buChar char="●"/>
            </a:pPr>
            <a:r>
              <a:rPr lang="en" sz="1350">
                <a:latin typeface="Inter"/>
                <a:ea typeface="Inter"/>
                <a:cs typeface="Inter"/>
                <a:sym typeface="Inter"/>
              </a:rPr>
              <a:t>Creates a shining, intriguing, aspirational image</a:t>
            </a:r>
            <a:endParaRPr sz="1350">
              <a:latin typeface="Inter"/>
              <a:ea typeface="Inter"/>
              <a:cs typeface="Inter"/>
              <a:sym typeface="Inter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>
              <a:latin typeface="Inter"/>
              <a:ea typeface="Inter"/>
              <a:cs typeface="Inter"/>
              <a:sym typeface="Inter"/>
            </a:endParaRPr>
          </a:p>
          <a:p>
            <a:pPr marL="457200" lvl="0" indent="-3143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50"/>
              <a:buFont typeface="Inter"/>
              <a:buChar char="●"/>
            </a:pPr>
            <a:r>
              <a:rPr lang="en" sz="1350">
                <a:latin typeface="Inter"/>
                <a:ea typeface="Inter"/>
                <a:cs typeface="Inter"/>
                <a:sym typeface="Inter"/>
              </a:rPr>
              <a:t>Like Malmi, pearls are formed organically over time as oysters defend against irritants</a:t>
            </a:r>
            <a:endParaRPr sz="1350">
              <a:latin typeface="Inter"/>
              <a:ea typeface="Inter"/>
              <a:cs typeface="Inter"/>
              <a:sym typeface="Inter"/>
            </a:endParaRPr>
          </a:p>
          <a:p>
            <a:pPr marL="457200" lvl="0" indent="-3143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50"/>
              <a:buFont typeface="Inter"/>
              <a:buChar char="●"/>
            </a:pPr>
            <a:r>
              <a:rPr lang="en" sz="1350">
                <a:latin typeface="Inter"/>
                <a:ea typeface="Inter"/>
                <a:cs typeface="Inter"/>
                <a:sym typeface="Inter"/>
              </a:rPr>
              <a:t>Represents transforming the negative image of Malmi into something positive</a:t>
            </a:r>
            <a:endParaRPr sz="1350">
              <a:latin typeface="Inter"/>
              <a:ea typeface="Inter"/>
              <a:cs typeface="Inter"/>
              <a:sym typeface="Inter"/>
            </a:endParaRPr>
          </a:p>
          <a:p>
            <a:pPr marL="457200" lvl="0" indent="-3143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50"/>
              <a:buFont typeface="Inter"/>
              <a:buChar char="●"/>
            </a:pPr>
            <a:r>
              <a:rPr lang="en" sz="1350">
                <a:latin typeface="Inter"/>
                <a:ea typeface="Inter"/>
                <a:cs typeface="Inter"/>
                <a:sym typeface="Inter"/>
              </a:rPr>
              <a:t>Flexibility for residents to refine their identity</a:t>
            </a:r>
            <a:endParaRPr sz="135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399" name="Google Shape;1399;p29"/>
          <p:cNvSpPr txBox="1">
            <a:spLocks noGrp="1"/>
          </p:cNvSpPr>
          <p:nvPr>
            <p:ph type="subTitle" idx="1"/>
          </p:nvPr>
        </p:nvSpPr>
        <p:spPr>
          <a:xfrm>
            <a:off x="3126725" y="692748"/>
            <a:ext cx="6017400" cy="38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Inter Medium"/>
                <a:ea typeface="Inter Medium"/>
                <a:cs typeface="Inter Medium"/>
                <a:sym typeface="Inter Medium"/>
              </a:rPr>
              <a:t>The Pearl as the New Identifying Element for Malmi</a:t>
            </a:r>
            <a:endParaRPr sz="1400"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1400" name="Google Shape;1400;p29"/>
          <p:cNvSpPr txBox="1">
            <a:spLocks noGrp="1"/>
          </p:cNvSpPr>
          <p:nvPr>
            <p:ph type="ctrTitle"/>
          </p:nvPr>
        </p:nvSpPr>
        <p:spPr>
          <a:xfrm>
            <a:off x="3126725" y="152400"/>
            <a:ext cx="6017400" cy="5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Fira Sans"/>
                <a:ea typeface="Fira Sans"/>
                <a:cs typeface="Fira Sans"/>
                <a:sym typeface="Fira Sans"/>
              </a:rPr>
              <a:t>Vision for Malmi: The Pearl of Helsinki</a:t>
            </a:r>
            <a:endParaRPr sz="2400"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1401" name="Google Shape;140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950" y="3385326"/>
            <a:ext cx="3130675" cy="17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2" name="Google Shape;140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950" y="8"/>
            <a:ext cx="3130674" cy="1631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3" name="Google Shape;1403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950" y="1723413"/>
            <a:ext cx="3130674" cy="1569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04" name="Google Shape;1404;p29"/>
          <p:cNvSpPr txBox="1">
            <a:spLocks noGrp="1"/>
          </p:cNvSpPr>
          <p:nvPr>
            <p:ph type="subTitle" idx="4294967295"/>
          </p:nvPr>
        </p:nvSpPr>
        <p:spPr>
          <a:xfrm>
            <a:off x="6093475" y="1494625"/>
            <a:ext cx="23415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 i="1">
                <a:latin typeface="Inter"/>
                <a:ea typeface="Inter"/>
                <a:cs typeface="Inter"/>
                <a:sym typeface="Inter"/>
              </a:rPr>
              <a:t>Pearls are: </a:t>
            </a:r>
            <a:endParaRPr sz="1350" i="1">
              <a:latin typeface="Inter"/>
              <a:ea typeface="Inter"/>
              <a:cs typeface="Inter"/>
              <a:sym typeface="Inter"/>
            </a:endParaRPr>
          </a:p>
          <a:p>
            <a:pPr marL="457200" lvl="0" indent="-3143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50"/>
              <a:buFont typeface="Inter"/>
              <a:buChar char="●"/>
            </a:pPr>
            <a:r>
              <a:rPr lang="en" sz="1350" i="1">
                <a:latin typeface="Inter"/>
                <a:ea typeface="Inter"/>
                <a:cs typeface="Inter"/>
                <a:sym typeface="Inter"/>
              </a:rPr>
              <a:t>Radiant</a:t>
            </a:r>
            <a:endParaRPr sz="1350" i="1">
              <a:latin typeface="Inter"/>
              <a:ea typeface="Inter"/>
              <a:cs typeface="Inter"/>
              <a:sym typeface="Inter"/>
            </a:endParaRPr>
          </a:p>
          <a:p>
            <a:pPr marL="457200" lvl="0" indent="-3143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50"/>
              <a:buFont typeface="Inter"/>
              <a:buChar char="●"/>
            </a:pPr>
            <a:r>
              <a:rPr lang="en" sz="1350" i="1">
                <a:latin typeface="Inter"/>
                <a:ea typeface="Inter"/>
                <a:cs typeface="Inter"/>
                <a:sym typeface="Inter"/>
              </a:rPr>
              <a:t>Understated.</a:t>
            </a:r>
            <a:endParaRPr sz="1350" i="1">
              <a:latin typeface="Inter"/>
              <a:ea typeface="Inter"/>
              <a:cs typeface="Inter"/>
              <a:sym typeface="Inter"/>
            </a:endParaRPr>
          </a:p>
          <a:p>
            <a:pPr marL="457200" lvl="0" indent="-3143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50"/>
              <a:buFont typeface="Inter"/>
              <a:buChar char="●"/>
            </a:pPr>
            <a:r>
              <a:rPr lang="en" sz="1350" i="1">
                <a:latin typeface="Inter"/>
                <a:ea typeface="Inter"/>
                <a:cs typeface="Inter"/>
                <a:sym typeface="Inter"/>
              </a:rPr>
              <a:t>Beautiful</a:t>
            </a:r>
            <a:endParaRPr sz="1350" i="1">
              <a:latin typeface="Inter"/>
              <a:ea typeface="Inter"/>
              <a:cs typeface="Inter"/>
              <a:sym typeface="Inter"/>
            </a:endParaRPr>
          </a:p>
          <a:p>
            <a:pPr marL="457200" lvl="0" indent="-3143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50"/>
              <a:buFont typeface="Inter"/>
              <a:buChar char="●"/>
            </a:pPr>
            <a:r>
              <a:rPr lang="en" sz="1350" i="1">
                <a:latin typeface="Inter"/>
                <a:ea typeface="Inter"/>
                <a:cs typeface="Inter"/>
                <a:sym typeface="Inter"/>
              </a:rPr>
              <a:t>Colorful</a:t>
            </a:r>
            <a:endParaRPr sz="1350" i="1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405" name="Google Shape;1405;p29"/>
          <p:cNvSpPr txBox="1">
            <a:spLocks noGrp="1"/>
          </p:cNvSpPr>
          <p:nvPr>
            <p:ph type="subTitle" idx="4294967295"/>
          </p:nvPr>
        </p:nvSpPr>
        <p:spPr>
          <a:xfrm>
            <a:off x="4093375" y="1494613"/>
            <a:ext cx="2000100" cy="15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 i="1">
                <a:latin typeface="Inter"/>
                <a:ea typeface="Inter"/>
                <a:cs typeface="Inter"/>
                <a:sym typeface="Inter"/>
              </a:rPr>
              <a:t>Pearls symbolize: </a:t>
            </a:r>
            <a:endParaRPr sz="1350" i="1">
              <a:latin typeface="Inter"/>
              <a:ea typeface="Inter"/>
              <a:cs typeface="Inter"/>
              <a:sym typeface="Inter"/>
            </a:endParaRPr>
          </a:p>
          <a:p>
            <a:pPr marL="457200" lvl="0" indent="-3143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50"/>
              <a:buFont typeface="Inter"/>
              <a:buChar char="●"/>
            </a:pPr>
            <a:r>
              <a:rPr lang="en" sz="1350" i="1">
                <a:latin typeface="Inter"/>
                <a:ea typeface="Inter"/>
                <a:cs typeface="Inter"/>
                <a:sym typeface="Inter"/>
              </a:rPr>
              <a:t>Purity</a:t>
            </a:r>
            <a:endParaRPr sz="1350" i="1">
              <a:latin typeface="Inter"/>
              <a:ea typeface="Inter"/>
              <a:cs typeface="Inter"/>
              <a:sym typeface="Inter"/>
            </a:endParaRPr>
          </a:p>
          <a:p>
            <a:pPr marL="457200" lvl="0" indent="-3143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50"/>
              <a:buFont typeface="Inter"/>
              <a:buChar char="●"/>
            </a:pPr>
            <a:r>
              <a:rPr lang="en" sz="1350" i="1">
                <a:latin typeface="Inter"/>
                <a:ea typeface="Inter"/>
                <a:cs typeface="Inter"/>
                <a:sym typeface="Inter"/>
              </a:rPr>
              <a:t>Innocence</a:t>
            </a:r>
            <a:endParaRPr sz="1350" i="1">
              <a:latin typeface="Inter"/>
              <a:ea typeface="Inter"/>
              <a:cs typeface="Inter"/>
              <a:sym typeface="Inter"/>
            </a:endParaRPr>
          </a:p>
          <a:p>
            <a:pPr marL="457200" lvl="0" indent="-3143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50"/>
              <a:buFont typeface="Inter"/>
              <a:buChar char="●"/>
            </a:pPr>
            <a:r>
              <a:rPr lang="en" sz="1350" i="1">
                <a:latin typeface="Inter"/>
                <a:ea typeface="Inter"/>
                <a:cs typeface="Inter"/>
                <a:sym typeface="Inter"/>
              </a:rPr>
              <a:t>Serenity</a:t>
            </a:r>
            <a:endParaRPr sz="1350" i="1">
              <a:latin typeface="Inter"/>
              <a:ea typeface="Inter"/>
              <a:cs typeface="Inter"/>
              <a:sym typeface="Inter"/>
            </a:endParaRPr>
          </a:p>
          <a:p>
            <a:pPr marL="457200" lvl="0" indent="-3143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50"/>
              <a:buFont typeface="Inter"/>
              <a:buChar char="●"/>
            </a:pPr>
            <a:r>
              <a:rPr lang="en" sz="1350" i="1">
                <a:latin typeface="Inter"/>
                <a:ea typeface="Inter"/>
                <a:cs typeface="Inter"/>
                <a:sym typeface="Inter"/>
              </a:rPr>
              <a:t>Self-love &amp; care</a:t>
            </a:r>
            <a:endParaRPr sz="1350" i="1"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0" name="Google Shape;1410;p30"/>
          <p:cNvPicPr preferRelativeResize="0"/>
          <p:nvPr/>
        </p:nvPicPr>
        <p:blipFill rotWithShape="1">
          <a:blip r:embed="rId3">
            <a:alphaModFix/>
          </a:blip>
          <a:srcRect l="43178" t="18883"/>
          <a:stretch/>
        </p:blipFill>
        <p:spPr>
          <a:xfrm>
            <a:off x="0" y="3027475"/>
            <a:ext cx="2118350" cy="211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1" name="Google Shape;1411;p30"/>
          <p:cNvPicPr preferRelativeResize="0"/>
          <p:nvPr/>
        </p:nvPicPr>
        <p:blipFill rotWithShape="1">
          <a:blip r:embed="rId4">
            <a:alphaModFix/>
          </a:blip>
          <a:srcRect l="6301" r="4690"/>
          <a:stretch/>
        </p:blipFill>
        <p:spPr>
          <a:xfrm>
            <a:off x="2118350" y="3297153"/>
            <a:ext cx="2862575" cy="1846343"/>
          </a:xfrm>
          <a:prstGeom prst="rect">
            <a:avLst/>
          </a:prstGeom>
          <a:noFill/>
          <a:ln>
            <a:noFill/>
          </a:ln>
        </p:spPr>
      </p:pic>
      <p:sp>
        <p:nvSpPr>
          <p:cNvPr id="1412" name="Google Shape;1412;p30"/>
          <p:cNvSpPr txBox="1">
            <a:spLocks noGrp="1"/>
          </p:cNvSpPr>
          <p:nvPr>
            <p:ph type="subTitle" idx="4294967295"/>
          </p:nvPr>
        </p:nvSpPr>
        <p:spPr>
          <a:xfrm>
            <a:off x="2626575" y="702000"/>
            <a:ext cx="6517500" cy="19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Relatively inexpensive design concept to add visual interest to Malmi</a:t>
            </a:r>
            <a:endParaRPr sz="1500"/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Can be portrayed through spheres</a:t>
            </a:r>
            <a:endParaRPr sz="1500"/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Benches, bollards, and other design elements can be used to incorporate pearls into Malmi’s public spaces</a:t>
            </a:r>
            <a:endParaRPr sz="1500"/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pic>
        <p:nvPicPr>
          <p:cNvPr id="1413" name="Google Shape;1413;p30"/>
          <p:cNvPicPr preferRelativeResize="0"/>
          <p:nvPr/>
        </p:nvPicPr>
        <p:blipFill rotWithShape="1">
          <a:blip r:embed="rId5">
            <a:alphaModFix/>
          </a:blip>
          <a:srcRect t="27884" r="73090" b="52086"/>
          <a:stretch/>
        </p:blipFill>
        <p:spPr>
          <a:xfrm rot="10800000">
            <a:off x="223898" y="1969924"/>
            <a:ext cx="1894451" cy="1057551"/>
          </a:xfrm>
          <a:prstGeom prst="rect">
            <a:avLst/>
          </a:prstGeom>
          <a:noFill/>
          <a:ln>
            <a:noFill/>
          </a:ln>
        </p:spPr>
      </p:pic>
      <p:sp>
        <p:nvSpPr>
          <p:cNvPr id="1414" name="Google Shape;1414;p30"/>
          <p:cNvSpPr txBox="1">
            <a:spLocks noGrp="1"/>
          </p:cNvSpPr>
          <p:nvPr>
            <p:ph type="ctrTitle"/>
          </p:nvPr>
        </p:nvSpPr>
        <p:spPr>
          <a:xfrm>
            <a:off x="2626575" y="0"/>
            <a:ext cx="6517500" cy="7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Fira Sans"/>
                <a:ea typeface="Fira Sans"/>
                <a:cs typeface="Fira Sans"/>
                <a:sym typeface="Fira Sans"/>
              </a:rPr>
              <a:t>Pearls as a Malmian Design Element</a:t>
            </a:r>
            <a:endParaRPr sz="2200"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1415" name="Google Shape;1415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2626574" cy="196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6" name="Google Shape;1416;p30"/>
          <p:cNvPicPr preferRelativeResize="0"/>
          <p:nvPr/>
        </p:nvPicPr>
        <p:blipFill rotWithShape="1">
          <a:blip r:embed="rId7">
            <a:alphaModFix/>
          </a:blip>
          <a:srcRect l="5100" t="13651" r="5733"/>
          <a:stretch/>
        </p:blipFill>
        <p:spPr>
          <a:xfrm>
            <a:off x="4980925" y="2661359"/>
            <a:ext cx="4163075" cy="2482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p31"/>
          <p:cNvSpPr txBox="1">
            <a:spLocks noGrp="1"/>
          </p:cNvSpPr>
          <p:nvPr>
            <p:ph type="ctrTitle"/>
          </p:nvPr>
        </p:nvSpPr>
        <p:spPr>
          <a:xfrm>
            <a:off x="1136850" y="95250"/>
            <a:ext cx="6870300" cy="149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Fira Sans"/>
                <a:ea typeface="Fira Sans"/>
                <a:cs typeface="Fira Sans"/>
                <a:sym typeface="Fira Sans"/>
              </a:rPr>
              <a:t>Malmi Needs More Than Just A Tram Extension</a:t>
            </a:r>
            <a:endParaRPr sz="3500"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1422" name="Google Shape;1422;p31"/>
          <p:cNvPicPr preferRelativeResize="0"/>
          <p:nvPr/>
        </p:nvPicPr>
        <p:blipFill rotWithShape="1">
          <a:blip r:embed="rId3">
            <a:alphaModFix/>
          </a:blip>
          <a:srcRect l="2229" t="1107" r="42984" b="31347"/>
          <a:stretch/>
        </p:blipFill>
        <p:spPr>
          <a:xfrm>
            <a:off x="44725" y="1657750"/>
            <a:ext cx="3872676" cy="3418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3" name="Google Shape;142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7373" y="1657751"/>
            <a:ext cx="5121901" cy="3418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8" name="Google Shape;142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92000"/>
            <a:ext cx="9143997" cy="5335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29" name="Google Shape;1429;p32"/>
          <p:cNvSpPr txBox="1">
            <a:spLocks noGrp="1"/>
          </p:cNvSpPr>
          <p:nvPr>
            <p:ph type="ctrTitle"/>
          </p:nvPr>
        </p:nvSpPr>
        <p:spPr>
          <a:xfrm rot="-5400000">
            <a:off x="-3179604" y="2079300"/>
            <a:ext cx="7739700" cy="9849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An Artery of Life</a:t>
            </a:r>
            <a:r>
              <a:rPr lang="en"/>
              <a:t> </a:t>
            </a:r>
            <a:endParaRPr/>
          </a:p>
        </p:txBody>
      </p:sp>
      <p:pic>
        <p:nvPicPr>
          <p:cNvPr id="1430" name="Google Shape;1430;p32"/>
          <p:cNvPicPr preferRelativeResize="0"/>
          <p:nvPr/>
        </p:nvPicPr>
        <p:blipFill rotWithShape="1">
          <a:blip r:embed="rId4">
            <a:alphaModFix/>
          </a:blip>
          <a:srcRect t="30848" r="57986"/>
          <a:stretch/>
        </p:blipFill>
        <p:spPr>
          <a:xfrm>
            <a:off x="1433550" y="36350"/>
            <a:ext cx="2226000" cy="2093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31" name="Google Shape;143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83325" y="0"/>
            <a:ext cx="2652000" cy="2652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32" name="Google Shape;1432;p32"/>
          <p:cNvPicPr preferRelativeResize="0"/>
          <p:nvPr/>
        </p:nvPicPr>
        <p:blipFill rotWithShape="1">
          <a:blip r:embed="rId6">
            <a:alphaModFix/>
          </a:blip>
          <a:srcRect l="14820" t="30722" r="15170" b="11090"/>
          <a:stretch/>
        </p:blipFill>
        <p:spPr>
          <a:xfrm>
            <a:off x="4053000" y="-59792"/>
            <a:ext cx="1820700" cy="1768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33" name="Google Shape;1433;p32"/>
          <p:cNvPicPr preferRelativeResize="0"/>
          <p:nvPr/>
        </p:nvPicPr>
        <p:blipFill rotWithShape="1">
          <a:blip r:embed="rId7">
            <a:alphaModFix/>
          </a:blip>
          <a:srcRect l="23176" r="9546"/>
          <a:stretch/>
        </p:blipFill>
        <p:spPr>
          <a:xfrm>
            <a:off x="1379700" y="0"/>
            <a:ext cx="2333700" cy="2283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33"/>
          <p:cNvSpPr txBox="1">
            <a:spLocks noGrp="1"/>
          </p:cNvSpPr>
          <p:nvPr>
            <p:ph type="ctrTitle"/>
          </p:nvPr>
        </p:nvSpPr>
        <p:spPr>
          <a:xfrm>
            <a:off x="702146" y="63250"/>
            <a:ext cx="7739700" cy="98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Malmi Station Concept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439" name="Google Shape;1439;p33"/>
          <p:cNvSpPr txBox="1">
            <a:spLocks noGrp="1"/>
          </p:cNvSpPr>
          <p:nvPr>
            <p:ph type="subTitle" idx="1"/>
          </p:nvPr>
        </p:nvSpPr>
        <p:spPr>
          <a:xfrm>
            <a:off x="6518875" y="3575450"/>
            <a:ext cx="2537100" cy="252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Inter"/>
                <a:ea typeface="Inter"/>
                <a:cs typeface="Inter"/>
                <a:sym typeface="Inter"/>
              </a:rPr>
              <a:t>Bike share station and tram station directly above train makes for a quick and attractive travel chain</a:t>
            </a:r>
            <a:endParaRPr sz="2100"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440" name="Google Shape;144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2953" y="1048162"/>
            <a:ext cx="3666465" cy="3666465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41" name="Google Shape;1441;p33"/>
          <p:cNvSpPr/>
          <p:nvPr/>
        </p:nvSpPr>
        <p:spPr>
          <a:xfrm rot="10800000">
            <a:off x="2355279" y="1048073"/>
            <a:ext cx="4401900" cy="1828800"/>
          </a:xfrm>
          <a:prstGeom prst="trapezoid">
            <a:avLst>
              <a:gd name="adj" fmla="val 98843"/>
            </a:avLst>
          </a:prstGeom>
          <a:solidFill>
            <a:srgbClr val="7994A9">
              <a:alpha val="647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lbert Sans"/>
              <a:ea typeface="Albert Sans"/>
              <a:cs typeface="Albert Sans"/>
              <a:sym typeface="Albert Sans"/>
            </a:endParaRPr>
          </a:p>
        </p:txBody>
      </p:sp>
      <p:pic>
        <p:nvPicPr>
          <p:cNvPr id="1442" name="Google Shape;1442;p33"/>
          <p:cNvPicPr preferRelativeResize="0"/>
          <p:nvPr/>
        </p:nvPicPr>
        <p:blipFill rotWithShape="1">
          <a:blip r:embed="rId4">
            <a:alphaModFix/>
          </a:blip>
          <a:srcRect l="13080" r="22453"/>
          <a:stretch/>
        </p:blipFill>
        <p:spPr>
          <a:xfrm>
            <a:off x="6421493" y="1048150"/>
            <a:ext cx="2634482" cy="25254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43" name="Google Shape;1443;p33"/>
          <p:cNvPicPr preferRelativeResize="0"/>
          <p:nvPr/>
        </p:nvPicPr>
        <p:blipFill rotWithShape="1">
          <a:blip r:embed="rId5">
            <a:alphaModFix/>
          </a:blip>
          <a:srcRect t="13599" r="53075"/>
          <a:stretch/>
        </p:blipFill>
        <p:spPr>
          <a:xfrm>
            <a:off x="119650" y="1048150"/>
            <a:ext cx="2537100" cy="2669568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44" name="Google Shape;1444;p33"/>
          <p:cNvSpPr txBox="1">
            <a:spLocks noGrp="1"/>
          </p:cNvSpPr>
          <p:nvPr>
            <p:ph type="subTitle" idx="1"/>
          </p:nvPr>
        </p:nvSpPr>
        <p:spPr>
          <a:xfrm>
            <a:off x="88025" y="3746425"/>
            <a:ext cx="2537100" cy="13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Multimodal transit hub as green boulevard with tram and bike lane runs parallel on top of railway</a:t>
            </a:r>
            <a:endParaRPr sz="2000"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p34"/>
          <p:cNvSpPr txBox="1">
            <a:spLocks noGrp="1"/>
          </p:cNvSpPr>
          <p:nvPr>
            <p:ph type="ctrTitle"/>
          </p:nvPr>
        </p:nvSpPr>
        <p:spPr>
          <a:xfrm>
            <a:off x="702146" y="539500"/>
            <a:ext cx="7739700" cy="9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0" name="Google Shape;1450;p34"/>
          <p:cNvSpPr txBox="1">
            <a:spLocks noGrp="1"/>
          </p:cNvSpPr>
          <p:nvPr>
            <p:ph type="subTitle" idx="1"/>
          </p:nvPr>
        </p:nvSpPr>
        <p:spPr>
          <a:xfrm>
            <a:off x="702154" y="1648600"/>
            <a:ext cx="77397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51" name="Google Shape;1451;p34"/>
          <p:cNvPicPr preferRelativeResize="0"/>
          <p:nvPr/>
        </p:nvPicPr>
        <p:blipFill rotWithShape="1">
          <a:blip r:embed="rId3">
            <a:alphaModFix/>
          </a:blip>
          <a:srcRect l="514" r="514"/>
          <a:stretch/>
        </p:blipFill>
        <p:spPr>
          <a:xfrm>
            <a:off x="0" y="-11"/>
            <a:ext cx="9144003" cy="5206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2" name="Google Shape;1452;p34"/>
          <p:cNvPicPr preferRelativeResize="0"/>
          <p:nvPr/>
        </p:nvPicPr>
        <p:blipFill rotWithShape="1">
          <a:blip r:embed="rId4">
            <a:alphaModFix/>
          </a:blip>
          <a:srcRect t="27035" b="20843"/>
          <a:stretch/>
        </p:blipFill>
        <p:spPr>
          <a:xfrm>
            <a:off x="4285424" y="1486075"/>
            <a:ext cx="1267200" cy="47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453" name="Google Shape;1453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41986">
            <a:off x="4751650" y="1259299"/>
            <a:ext cx="3471149" cy="2245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4" name="Google Shape;1454;p34"/>
          <p:cNvPicPr preferRelativeResize="0"/>
          <p:nvPr/>
        </p:nvPicPr>
        <p:blipFill rotWithShape="1">
          <a:blip r:embed="rId6">
            <a:alphaModFix/>
          </a:blip>
          <a:srcRect l="27111" t="27622" r="26945" b="40557"/>
          <a:stretch/>
        </p:blipFill>
        <p:spPr>
          <a:xfrm>
            <a:off x="3534075" y="0"/>
            <a:ext cx="1204875" cy="10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Eco-City Project Proposal by Slidesgo">
  <a:themeElements>
    <a:clrScheme name="Simple Light">
      <a:dk1>
        <a:srgbClr val="2F3774"/>
      </a:dk1>
      <a:lt1>
        <a:srgbClr val="CCDEFF"/>
      </a:lt1>
      <a:dk2>
        <a:srgbClr val="6C75B5"/>
      </a:dk2>
      <a:lt2>
        <a:srgbClr val="93C3E6"/>
      </a:lt2>
      <a:accent1>
        <a:srgbClr val="F0F6FF"/>
      </a:accent1>
      <a:accent2>
        <a:srgbClr val="158C6A"/>
      </a:accent2>
      <a:accent3>
        <a:srgbClr val="7FC46C"/>
      </a:accent3>
      <a:accent4>
        <a:srgbClr val="D4F5BD"/>
      </a:accent4>
      <a:accent5>
        <a:srgbClr val="FFFFFF"/>
      </a:accent5>
      <a:accent6>
        <a:srgbClr val="FFFFFF"/>
      </a:accent6>
      <a:hlink>
        <a:srgbClr val="2F377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C5D81F2AF67C2545B1AC008414C39F65" ma:contentTypeVersion="15" ma:contentTypeDescription="Luo uusi asiakirja." ma:contentTypeScope="" ma:versionID="4bc4b87f6571b0de78dab17927d74136">
  <xsd:schema xmlns:xsd="http://www.w3.org/2001/XMLSchema" xmlns:xs="http://www.w3.org/2001/XMLSchema" xmlns:p="http://schemas.microsoft.com/office/2006/metadata/properties" xmlns:ns2="008c50e5-2b27-48d9-9c5a-a5ef71ad6135" xmlns:ns3="7aad5223-bc47-4b74-aeee-c3cd68ff073b" targetNamespace="http://schemas.microsoft.com/office/2006/metadata/properties" ma:root="true" ma:fieldsID="3465d32a08d0c46723b4ac9237776eec" ns2:_="" ns3:_="">
    <xsd:import namespace="008c50e5-2b27-48d9-9c5a-a5ef71ad6135"/>
    <xsd:import namespace="7aad5223-bc47-4b74-aeee-c3cd68ff07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8c50e5-2b27-48d9-9c5a-a5ef71ad61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Kuvien tunnisteet" ma:readOnly="false" ma:fieldId="{5cf76f15-5ced-4ddc-b409-7134ff3c332f}" ma:taxonomyMulti="true" ma:sspId="2a0716b9-ea6c-4544-a4bd-65ac324c60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ad5223-bc47-4b74-aeee-c3cd68ff073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9ec50ae-66e9-4160-ae37-2c51e46173ac}" ma:internalName="TaxCatchAll" ma:showField="CatchAllData" ma:web="7aad5223-bc47-4b74-aeee-c3cd68ff07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08c50e5-2b27-48d9-9c5a-a5ef71ad6135">
      <Terms xmlns="http://schemas.microsoft.com/office/infopath/2007/PartnerControls"/>
    </lcf76f155ced4ddcb4097134ff3c332f>
    <TaxCatchAll xmlns="7aad5223-bc47-4b74-aeee-c3cd68ff073b" xsi:nil="true"/>
  </documentManagement>
</p:properties>
</file>

<file path=customXml/itemProps1.xml><?xml version="1.0" encoding="utf-8"?>
<ds:datastoreItem xmlns:ds="http://schemas.openxmlformats.org/officeDocument/2006/customXml" ds:itemID="{44ED0BE1-7BE9-47FF-8A7D-713AE7FBECE2}"/>
</file>

<file path=customXml/itemProps2.xml><?xml version="1.0" encoding="utf-8"?>
<ds:datastoreItem xmlns:ds="http://schemas.openxmlformats.org/officeDocument/2006/customXml" ds:itemID="{5B7CC318-DF7E-4613-A810-5388EA808E9E}"/>
</file>

<file path=customXml/itemProps3.xml><?xml version="1.0" encoding="utf-8"?>
<ds:datastoreItem xmlns:ds="http://schemas.openxmlformats.org/officeDocument/2006/customXml" ds:itemID="{D0251CE0-4FDD-4934-A894-396F15DA27F2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1115</Words>
  <Application>Microsoft Office PowerPoint</Application>
  <PresentationFormat>Näytössä katseltava esitys (16:9)</PresentationFormat>
  <Paragraphs>186</Paragraphs>
  <Slides>20</Slides>
  <Notes>20</Notes>
  <HiddenSlides>1</HiddenSlides>
  <MMClips>0</MMClips>
  <ScaleCrop>false</ScaleCrop>
  <HeadingPairs>
    <vt:vector size="6" baseType="variant">
      <vt:variant>
        <vt:lpstr>Käytetyt fontit</vt:lpstr>
      </vt:variant>
      <vt:variant>
        <vt:i4>9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20</vt:i4>
      </vt:variant>
    </vt:vector>
  </HeadingPairs>
  <TitlesOfParts>
    <vt:vector size="30" baseType="lpstr">
      <vt:lpstr>Inter</vt:lpstr>
      <vt:lpstr>Nunito Light</vt:lpstr>
      <vt:lpstr>Fira Sans</vt:lpstr>
      <vt:lpstr>Inter Medium</vt:lpstr>
      <vt:lpstr>Arial</vt:lpstr>
      <vt:lpstr>PT Sans</vt:lpstr>
      <vt:lpstr>Mukta</vt:lpstr>
      <vt:lpstr>Albert Sans</vt:lpstr>
      <vt:lpstr>Raleway</vt:lpstr>
      <vt:lpstr>Eco-City Project Proposal by Slidesgo</vt:lpstr>
      <vt:lpstr>Regenerating Malmi</vt:lpstr>
      <vt:lpstr>Meet The Team</vt:lpstr>
      <vt:lpstr>Problem Introduction</vt:lpstr>
      <vt:lpstr>Vision for Malmi: The Pearl of Helsinki</vt:lpstr>
      <vt:lpstr>Pearls as a Malmian Design Element</vt:lpstr>
      <vt:lpstr>Malmi Needs More Than Just A Tram Extension</vt:lpstr>
      <vt:lpstr>An Artery of Life </vt:lpstr>
      <vt:lpstr>Malmi Station Concept</vt:lpstr>
      <vt:lpstr>PowerPoint-esitys</vt:lpstr>
      <vt:lpstr>Inspirations</vt:lpstr>
      <vt:lpstr>Reimagining the Former Airport Area</vt:lpstr>
      <vt:lpstr>Regenerative Street Design</vt:lpstr>
      <vt:lpstr>Reinvigorating Existing Areas</vt:lpstr>
      <vt:lpstr>PowerPoint-esitys</vt:lpstr>
      <vt:lpstr>Key Benefit: Holistic Regeneration</vt:lpstr>
      <vt:lpstr>€1.5 million / km</vt:lpstr>
      <vt:lpstr>Link to Tampere</vt:lpstr>
      <vt:lpstr>Implementation Plan</vt:lpstr>
      <vt:lpstr>Thank You For Listening!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Milla Hirsimäki</cp:lastModifiedBy>
  <cp:revision>1</cp:revision>
  <dcterms:modified xsi:type="dcterms:W3CDTF">2024-10-24T17:29:44Z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0x010100C5D81F2AF67C2545B1AC008414C39F65</vt:lpwstr>
  </property>
</Properties>
</file>