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embeddedFontLst>
    <p:embeddedFont>
      <p:font typeface="Corbel" panose="020B0503020204020204" pitchFamily="34" charset="0"/>
      <p:regular r:id="rId20"/>
      <p:bold r:id="rId21"/>
      <p:italic r:id="rId22"/>
      <p:boldItalic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6" roundtripDataSignature="AMtx7mioJbcMdI7AHOQDI58pwfeXEadsp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customschemas.google.com/relationships/presentationmetadata" Target="meta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" name="Google Shape;15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9" name="Google Shape;28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30e5b24cdf8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5" name="Google Shape;305;g30e5b24cdf8_0_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g30e5b24cdf8_0_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5" name="Google Shape;325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8" name="Google Shape;33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30e5b24cdf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1" name="Google Shape;351;g30e5b24cdf8_0_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g30e5b24cdf8_0_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1" name="Google Shape;371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3" name="Google Shape;383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6" name="Google Shape;396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17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5" name="Google Shape;17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8" name="Google Shape;18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8" name="Google Shape;208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2" name="Google Shape;22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2" name="Google Shape;242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6" name="Google Shape;25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9" name="Google Shape;269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with Small Image">
  <p:cSld name="Title Slide with Small Image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7"/>
          <p:cNvSpPr>
            <a:spLocks noGrp="1"/>
          </p:cNvSpPr>
          <p:nvPr>
            <p:ph type="pic" idx="2"/>
          </p:nvPr>
        </p:nvSpPr>
        <p:spPr>
          <a:xfrm>
            <a:off x="9980476" y="0"/>
            <a:ext cx="2211524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2" name="Google Shape;22;p17"/>
          <p:cNvSpPr txBox="1">
            <a:spLocks noGrp="1"/>
          </p:cNvSpPr>
          <p:nvPr>
            <p:ph type="ctrTitle"/>
          </p:nvPr>
        </p:nvSpPr>
        <p:spPr>
          <a:xfrm>
            <a:off x="286990" y="4346296"/>
            <a:ext cx="6798250" cy="1674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1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7"/>
          <p:cNvSpPr txBox="1">
            <a:spLocks noGrp="1"/>
          </p:cNvSpPr>
          <p:nvPr>
            <p:ph type="subTitle" idx="1"/>
          </p:nvPr>
        </p:nvSpPr>
        <p:spPr>
          <a:xfrm>
            <a:off x="7311904" y="4650539"/>
            <a:ext cx="3401478" cy="1192038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25200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i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" name="Google Shape;24;p17"/>
          <p:cNvSpPr/>
          <p:nvPr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" name="Google Shape;25;p17"/>
          <p:cNvSpPr/>
          <p:nvPr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6" name="Google Shape;26;p17"/>
          <p:cNvSpPr/>
          <p:nvPr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">
  <p:cSld name="3 Column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6"/>
          <p:cNvSpPr txBox="1">
            <a:spLocks noGrp="1"/>
          </p:cNvSpPr>
          <p:nvPr>
            <p:ph type="title"/>
          </p:nvPr>
        </p:nvSpPr>
        <p:spPr>
          <a:xfrm>
            <a:off x="432000" y="432000"/>
            <a:ext cx="91980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6"/>
          <p:cNvSpPr txBox="1">
            <a:spLocks noGrp="1"/>
          </p:cNvSpPr>
          <p:nvPr>
            <p:ph type="body" idx="1"/>
          </p:nvPr>
        </p:nvSpPr>
        <p:spPr>
          <a:xfrm>
            <a:off x="431800" y="1008000"/>
            <a:ext cx="9198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i="1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0" name="Google Shape;90;p26"/>
          <p:cNvSpPr txBox="1">
            <a:spLocks noGrp="1"/>
          </p:cNvSpPr>
          <p:nvPr>
            <p:ph type="body" idx="2"/>
          </p:nvPr>
        </p:nvSpPr>
        <p:spPr>
          <a:xfrm>
            <a:off x="432000" y="1512000"/>
            <a:ext cx="2916000" cy="4679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>
                <a:solidFill>
                  <a:srgbClr val="3F3F3F"/>
                </a:solidFill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Char char="•"/>
              <a:defRPr>
                <a:solidFill>
                  <a:srgbClr val="3F3F3F"/>
                </a:solidFill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>
                <a:solidFill>
                  <a:srgbClr val="3F3F3F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>
                <a:solidFill>
                  <a:srgbClr val="3F3F3F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>
                <a:solidFill>
                  <a:srgbClr val="3F3F3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1" name="Google Shape;91;p26"/>
          <p:cNvSpPr txBox="1">
            <a:spLocks noGrp="1"/>
          </p:cNvSpPr>
          <p:nvPr>
            <p:ph type="body" idx="3"/>
          </p:nvPr>
        </p:nvSpPr>
        <p:spPr>
          <a:xfrm>
            <a:off x="3572900" y="1511476"/>
            <a:ext cx="2916000" cy="4679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2" name="Google Shape;92;p26"/>
          <p:cNvSpPr txBox="1">
            <a:spLocks noGrp="1"/>
          </p:cNvSpPr>
          <p:nvPr>
            <p:ph type="body" idx="4"/>
          </p:nvPr>
        </p:nvSpPr>
        <p:spPr>
          <a:xfrm>
            <a:off x="6713800" y="1511475"/>
            <a:ext cx="2916000" cy="4679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26"/>
          <p:cNvSpPr txBox="1">
            <a:spLocks noGrp="1"/>
          </p:cNvSpPr>
          <p:nvPr>
            <p:ph type="ftr" idx="11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6"/>
          <p:cNvSpPr txBox="1">
            <a:spLocks noGrp="1"/>
          </p:cNvSpPr>
          <p:nvPr>
            <p:ph type="sldNum" idx="12"/>
          </p:nvPr>
        </p:nvSpPr>
        <p:spPr>
          <a:xfrm>
            <a:off x="11447502" y="6401750"/>
            <a:ext cx="278418" cy="274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 Column">
  <p:cSld name="5 Column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7"/>
          <p:cNvSpPr txBox="1">
            <a:spLocks noGrp="1"/>
          </p:cNvSpPr>
          <p:nvPr>
            <p:ph type="title"/>
          </p:nvPr>
        </p:nvSpPr>
        <p:spPr>
          <a:xfrm>
            <a:off x="432000" y="432000"/>
            <a:ext cx="91980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7"/>
          <p:cNvSpPr txBox="1">
            <a:spLocks noGrp="1"/>
          </p:cNvSpPr>
          <p:nvPr>
            <p:ph type="body" idx="1"/>
          </p:nvPr>
        </p:nvSpPr>
        <p:spPr>
          <a:xfrm>
            <a:off x="431800" y="1008000"/>
            <a:ext cx="9198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i="1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8" name="Google Shape;98;p27"/>
          <p:cNvSpPr txBox="1">
            <a:spLocks noGrp="1"/>
          </p:cNvSpPr>
          <p:nvPr>
            <p:ph type="body" idx="2"/>
          </p:nvPr>
        </p:nvSpPr>
        <p:spPr>
          <a:xfrm>
            <a:off x="432000" y="1512000"/>
            <a:ext cx="1764000" cy="4679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>
                <a:solidFill>
                  <a:srgbClr val="3F3F3F"/>
                </a:solidFill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Char char="•"/>
              <a:defRPr>
                <a:solidFill>
                  <a:srgbClr val="3F3F3F"/>
                </a:solidFill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>
                <a:solidFill>
                  <a:srgbClr val="3F3F3F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>
                <a:solidFill>
                  <a:srgbClr val="3F3F3F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>
                <a:solidFill>
                  <a:srgbClr val="3F3F3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27"/>
          <p:cNvSpPr txBox="1">
            <a:spLocks noGrp="1"/>
          </p:cNvSpPr>
          <p:nvPr>
            <p:ph type="body" idx="3"/>
          </p:nvPr>
        </p:nvSpPr>
        <p:spPr>
          <a:xfrm>
            <a:off x="2290450" y="1512000"/>
            <a:ext cx="1764000" cy="4679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0" name="Google Shape;100;p27"/>
          <p:cNvSpPr txBox="1">
            <a:spLocks noGrp="1"/>
          </p:cNvSpPr>
          <p:nvPr>
            <p:ph type="body" idx="4"/>
          </p:nvPr>
        </p:nvSpPr>
        <p:spPr>
          <a:xfrm>
            <a:off x="4148900" y="1512000"/>
            <a:ext cx="1764000" cy="4679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1" name="Google Shape;101;p27"/>
          <p:cNvSpPr txBox="1">
            <a:spLocks noGrp="1"/>
          </p:cNvSpPr>
          <p:nvPr>
            <p:ph type="body" idx="5"/>
          </p:nvPr>
        </p:nvSpPr>
        <p:spPr>
          <a:xfrm>
            <a:off x="6007350" y="1507535"/>
            <a:ext cx="1764000" cy="4679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27"/>
          <p:cNvSpPr txBox="1">
            <a:spLocks noGrp="1"/>
          </p:cNvSpPr>
          <p:nvPr>
            <p:ph type="body" idx="6"/>
          </p:nvPr>
        </p:nvSpPr>
        <p:spPr>
          <a:xfrm>
            <a:off x="7865800" y="1507535"/>
            <a:ext cx="1764000" cy="4683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3" name="Google Shape;103;p27"/>
          <p:cNvSpPr txBox="1">
            <a:spLocks noGrp="1"/>
          </p:cNvSpPr>
          <p:nvPr>
            <p:ph type="ftr" idx="11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7"/>
          <p:cNvSpPr txBox="1">
            <a:spLocks noGrp="1"/>
          </p:cNvSpPr>
          <p:nvPr>
            <p:ph type="sldNum" idx="12"/>
          </p:nvPr>
        </p:nvSpPr>
        <p:spPr>
          <a:xfrm>
            <a:off x="11447502" y="6401750"/>
            <a:ext cx="278418" cy="274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>
  <p:cSld name="Title and Subtitle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8"/>
          <p:cNvSpPr txBox="1">
            <a:spLocks noGrp="1"/>
          </p:cNvSpPr>
          <p:nvPr>
            <p:ph type="title"/>
          </p:nvPr>
        </p:nvSpPr>
        <p:spPr>
          <a:xfrm>
            <a:off x="432000" y="432000"/>
            <a:ext cx="9198116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8"/>
          <p:cNvSpPr txBox="1">
            <a:spLocks noGrp="1"/>
          </p:cNvSpPr>
          <p:nvPr>
            <p:ph type="body" idx="1"/>
          </p:nvPr>
        </p:nvSpPr>
        <p:spPr>
          <a:xfrm>
            <a:off x="431801" y="1008000"/>
            <a:ext cx="91981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i="1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28"/>
          <p:cNvSpPr txBox="1">
            <a:spLocks noGrp="1"/>
          </p:cNvSpPr>
          <p:nvPr>
            <p:ph type="ftr" idx="11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8"/>
          <p:cNvSpPr txBox="1">
            <a:spLocks noGrp="1"/>
          </p:cNvSpPr>
          <p:nvPr>
            <p:ph type="sldNum" idx="12"/>
          </p:nvPr>
        </p:nvSpPr>
        <p:spPr>
          <a:xfrm>
            <a:off x="11447502" y="6401750"/>
            <a:ext cx="278418" cy="274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9"/>
          <p:cNvSpPr/>
          <p:nvPr/>
        </p:nvSpPr>
        <p:spPr>
          <a:xfrm>
            <a:off x="6297105" y="424206"/>
            <a:ext cx="5505254" cy="5731497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" name="Google Shape;112;p29"/>
          <p:cNvSpPr txBox="1">
            <a:spLocks noGrp="1"/>
          </p:cNvSpPr>
          <p:nvPr>
            <p:ph type="ftr" idx="11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9"/>
          <p:cNvSpPr txBox="1">
            <a:spLocks noGrp="1"/>
          </p:cNvSpPr>
          <p:nvPr>
            <p:ph type="sldNum" idx="12"/>
          </p:nvPr>
        </p:nvSpPr>
        <p:spPr>
          <a:xfrm>
            <a:off x="11447502" y="6401750"/>
            <a:ext cx="278418" cy="274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14" name="Google Shape;114;p29"/>
          <p:cNvSpPr txBox="1">
            <a:spLocks noGrp="1"/>
          </p:cNvSpPr>
          <p:nvPr>
            <p:ph type="subTitle" idx="1"/>
          </p:nvPr>
        </p:nvSpPr>
        <p:spPr>
          <a:xfrm>
            <a:off x="6532775" y="3639199"/>
            <a:ext cx="5053936" cy="119203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25200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5" name="Google Shape;115;p29"/>
          <p:cNvSpPr txBox="1">
            <a:spLocks noGrp="1"/>
          </p:cNvSpPr>
          <p:nvPr>
            <p:ph type="title"/>
          </p:nvPr>
        </p:nvSpPr>
        <p:spPr>
          <a:xfrm>
            <a:off x="6532775" y="993303"/>
            <a:ext cx="5053936" cy="2513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  <a:defRPr sz="5400" cap="none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0"/>
          <p:cNvSpPr txBox="1">
            <a:spLocks noGrp="1"/>
          </p:cNvSpPr>
          <p:nvPr>
            <p:ph type="title"/>
          </p:nvPr>
        </p:nvSpPr>
        <p:spPr>
          <a:xfrm>
            <a:off x="432000" y="432000"/>
            <a:ext cx="91980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30"/>
          <p:cNvSpPr txBox="1">
            <a:spLocks noGrp="1"/>
          </p:cNvSpPr>
          <p:nvPr>
            <p:ph type="ftr" idx="11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30"/>
          <p:cNvSpPr txBox="1">
            <a:spLocks noGrp="1"/>
          </p:cNvSpPr>
          <p:nvPr>
            <p:ph type="sldNum" idx="12"/>
          </p:nvPr>
        </p:nvSpPr>
        <p:spPr>
          <a:xfrm>
            <a:off x="11447502" y="6401750"/>
            <a:ext cx="278418" cy="274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0" name="Google Shape;120;p30"/>
          <p:cNvSpPr txBox="1">
            <a:spLocks noGrp="1"/>
          </p:cNvSpPr>
          <p:nvPr>
            <p:ph type="body" idx="1"/>
          </p:nvPr>
        </p:nvSpPr>
        <p:spPr>
          <a:xfrm>
            <a:off x="432000" y="1046375"/>
            <a:ext cx="9198000" cy="5130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31"/>
          <p:cNvSpPr txBox="1">
            <a:spLocks noGrp="1"/>
          </p:cNvSpPr>
          <p:nvPr>
            <p:ph type="title"/>
          </p:nvPr>
        </p:nvSpPr>
        <p:spPr>
          <a:xfrm>
            <a:off x="432000" y="432000"/>
            <a:ext cx="91980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31"/>
          <p:cNvSpPr txBox="1">
            <a:spLocks noGrp="1"/>
          </p:cNvSpPr>
          <p:nvPr>
            <p:ph type="ftr" idx="11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31"/>
          <p:cNvSpPr txBox="1">
            <a:spLocks noGrp="1"/>
          </p:cNvSpPr>
          <p:nvPr>
            <p:ph type="sldNum" idx="12"/>
          </p:nvPr>
        </p:nvSpPr>
        <p:spPr>
          <a:xfrm>
            <a:off x="11447502" y="6401750"/>
            <a:ext cx="278418" cy="274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5" name="Google Shape;125;p31"/>
          <p:cNvSpPr txBox="1">
            <a:spLocks noGrp="1"/>
          </p:cNvSpPr>
          <p:nvPr>
            <p:ph type="body" idx="1"/>
          </p:nvPr>
        </p:nvSpPr>
        <p:spPr>
          <a:xfrm>
            <a:off x="432000" y="1046376"/>
            <a:ext cx="4435831" cy="5130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6" name="Google Shape;126;p31"/>
          <p:cNvSpPr txBox="1">
            <a:spLocks noGrp="1"/>
          </p:cNvSpPr>
          <p:nvPr>
            <p:ph type="body" idx="2"/>
          </p:nvPr>
        </p:nvSpPr>
        <p:spPr>
          <a:xfrm>
            <a:off x="5194169" y="1046376"/>
            <a:ext cx="4435831" cy="5130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2"/>
          <p:cNvSpPr txBox="1">
            <a:spLocks noGrp="1"/>
          </p:cNvSpPr>
          <p:nvPr>
            <p:ph type="title"/>
          </p:nvPr>
        </p:nvSpPr>
        <p:spPr>
          <a:xfrm>
            <a:off x="432000" y="432000"/>
            <a:ext cx="91980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32"/>
          <p:cNvSpPr txBox="1">
            <a:spLocks noGrp="1"/>
          </p:cNvSpPr>
          <p:nvPr>
            <p:ph type="ftr" idx="11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32"/>
          <p:cNvSpPr txBox="1">
            <a:spLocks noGrp="1"/>
          </p:cNvSpPr>
          <p:nvPr>
            <p:ph type="sldNum" idx="12"/>
          </p:nvPr>
        </p:nvSpPr>
        <p:spPr>
          <a:xfrm>
            <a:off x="11447502" y="6401750"/>
            <a:ext cx="278418" cy="274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31" name="Google Shape;131;p32"/>
          <p:cNvSpPr txBox="1">
            <a:spLocks noGrp="1"/>
          </p:cNvSpPr>
          <p:nvPr>
            <p:ph type="body" idx="1"/>
          </p:nvPr>
        </p:nvSpPr>
        <p:spPr>
          <a:xfrm>
            <a:off x="432000" y="1068420"/>
            <a:ext cx="4434840" cy="82391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32" name="Google Shape;132;p32"/>
          <p:cNvSpPr txBox="1">
            <a:spLocks noGrp="1"/>
          </p:cNvSpPr>
          <p:nvPr>
            <p:ph type="body" idx="2"/>
          </p:nvPr>
        </p:nvSpPr>
        <p:spPr>
          <a:xfrm>
            <a:off x="5195160" y="1068420"/>
            <a:ext cx="4434840" cy="82391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33" name="Google Shape;133;p32"/>
          <p:cNvSpPr txBox="1">
            <a:spLocks noGrp="1"/>
          </p:cNvSpPr>
          <p:nvPr>
            <p:ph type="body" idx="3"/>
          </p:nvPr>
        </p:nvSpPr>
        <p:spPr>
          <a:xfrm>
            <a:off x="432001" y="2096752"/>
            <a:ext cx="4434840" cy="4092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4" name="Google Shape;134;p32"/>
          <p:cNvSpPr txBox="1">
            <a:spLocks noGrp="1"/>
          </p:cNvSpPr>
          <p:nvPr>
            <p:ph type="body" idx="4"/>
          </p:nvPr>
        </p:nvSpPr>
        <p:spPr>
          <a:xfrm>
            <a:off x="5195160" y="2096752"/>
            <a:ext cx="4434840" cy="4092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3"/>
          <p:cNvSpPr txBox="1">
            <a:spLocks noGrp="1"/>
          </p:cNvSpPr>
          <p:nvPr>
            <p:ph type="ftr" idx="11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3"/>
          <p:cNvSpPr txBox="1">
            <a:spLocks noGrp="1"/>
          </p:cNvSpPr>
          <p:nvPr>
            <p:ph type="sldNum" idx="12"/>
          </p:nvPr>
        </p:nvSpPr>
        <p:spPr>
          <a:xfrm>
            <a:off x="11447502" y="6401750"/>
            <a:ext cx="278418" cy="274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38" name="Google Shape;138;p33"/>
          <p:cNvSpPr txBox="1">
            <a:spLocks noGrp="1"/>
          </p:cNvSpPr>
          <p:nvPr>
            <p:ph type="title"/>
          </p:nvPr>
        </p:nvSpPr>
        <p:spPr>
          <a:xfrm>
            <a:off x="432001" y="457200"/>
            <a:ext cx="3159612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33"/>
          <p:cNvSpPr txBox="1">
            <a:spLocks noGrp="1"/>
          </p:cNvSpPr>
          <p:nvPr>
            <p:ph type="body" idx="1"/>
          </p:nvPr>
        </p:nvSpPr>
        <p:spPr>
          <a:xfrm>
            <a:off x="432001" y="2057400"/>
            <a:ext cx="3159612" cy="4126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0" name="Google Shape;140;p33"/>
          <p:cNvSpPr txBox="1">
            <a:spLocks noGrp="1"/>
          </p:cNvSpPr>
          <p:nvPr>
            <p:ph type="body" idx="2"/>
          </p:nvPr>
        </p:nvSpPr>
        <p:spPr>
          <a:xfrm>
            <a:off x="3770722" y="457201"/>
            <a:ext cx="6023727" cy="5726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4"/>
          <p:cNvSpPr txBox="1">
            <a:spLocks noGrp="1"/>
          </p:cNvSpPr>
          <p:nvPr>
            <p:ph type="ftr" idx="11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4"/>
          <p:cNvSpPr txBox="1">
            <a:spLocks noGrp="1"/>
          </p:cNvSpPr>
          <p:nvPr>
            <p:ph type="sldNum" idx="12"/>
          </p:nvPr>
        </p:nvSpPr>
        <p:spPr>
          <a:xfrm>
            <a:off x="11447502" y="6401750"/>
            <a:ext cx="278418" cy="274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4" name="Google Shape;144;p34"/>
          <p:cNvSpPr txBox="1">
            <a:spLocks noGrp="1"/>
          </p:cNvSpPr>
          <p:nvPr>
            <p:ph type="title"/>
          </p:nvPr>
        </p:nvSpPr>
        <p:spPr>
          <a:xfrm>
            <a:off x="432001" y="457200"/>
            <a:ext cx="3159612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34"/>
          <p:cNvSpPr txBox="1">
            <a:spLocks noGrp="1"/>
          </p:cNvSpPr>
          <p:nvPr>
            <p:ph type="body" idx="1"/>
          </p:nvPr>
        </p:nvSpPr>
        <p:spPr>
          <a:xfrm>
            <a:off x="432001" y="2057400"/>
            <a:ext cx="3159612" cy="4126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6" name="Google Shape;146;p34"/>
          <p:cNvSpPr>
            <a:spLocks noGrp="1"/>
          </p:cNvSpPr>
          <p:nvPr>
            <p:ph type="pic" idx="2"/>
          </p:nvPr>
        </p:nvSpPr>
        <p:spPr>
          <a:xfrm>
            <a:off x="3788021" y="457201"/>
            <a:ext cx="5949868" cy="5726784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5"/>
          <p:cNvSpPr txBox="1">
            <a:spLocks noGrp="1"/>
          </p:cNvSpPr>
          <p:nvPr>
            <p:ph type="title"/>
          </p:nvPr>
        </p:nvSpPr>
        <p:spPr>
          <a:xfrm>
            <a:off x="432000" y="432000"/>
            <a:ext cx="91980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35"/>
          <p:cNvSpPr txBox="1">
            <a:spLocks noGrp="1"/>
          </p:cNvSpPr>
          <p:nvPr>
            <p:ph type="ftr" idx="11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5"/>
          <p:cNvSpPr txBox="1">
            <a:spLocks noGrp="1"/>
          </p:cNvSpPr>
          <p:nvPr>
            <p:ph type="sldNum" idx="12"/>
          </p:nvPr>
        </p:nvSpPr>
        <p:spPr>
          <a:xfrm>
            <a:off x="11447502" y="6401750"/>
            <a:ext cx="278418" cy="274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solidFill>
          <a:schemeClr val="lt1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8"/>
          <p:cNvSpPr/>
          <p:nvPr/>
        </p:nvSpPr>
        <p:spPr>
          <a:xfrm>
            <a:off x="69274" y="66963"/>
            <a:ext cx="9911201" cy="672734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9" name="Google Shape;29;p18"/>
          <p:cNvSpPr txBox="1">
            <a:spLocks noGrp="1"/>
          </p:cNvSpPr>
          <p:nvPr>
            <p:ph type="ctrTitle"/>
          </p:nvPr>
        </p:nvSpPr>
        <p:spPr>
          <a:xfrm>
            <a:off x="286990" y="4346296"/>
            <a:ext cx="6798250" cy="1674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8"/>
          <p:cNvSpPr txBox="1">
            <a:spLocks noGrp="1"/>
          </p:cNvSpPr>
          <p:nvPr>
            <p:ph type="subTitle" idx="1"/>
          </p:nvPr>
        </p:nvSpPr>
        <p:spPr>
          <a:xfrm>
            <a:off x="7326418" y="4650539"/>
            <a:ext cx="2456210" cy="119203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25200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1" name="Google Shape;31;p18"/>
          <p:cNvSpPr/>
          <p:nvPr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" name="Google Shape;32;p18"/>
          <p:cNvSpPr/>
          <p:nvPr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" name="Google Shape;33;p18"/>
          <p:cNvSpPr/>
          <p:nvPr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4" name="Google Shape;34;p18"/>
          <p:cNvSpPr txBox="1">
            <a:spLocks noGrp="1"/>
          </p:cNvSpPr>
          <p:nvPr>
            <p:ph type="sldNum" idx="12"/>
          </p:nvPr>
        </p:nvSpPr>
        <p:spPr>
          <a:xfrm>
            <a:off x="11447502" y="6401750"/>
            <a:ext cx="278418" cy="274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6"/>
          <p:cNvSpPr txBox="1">
            <a:spLocks noGrp="1"/>
          </p:cNvSpPr>
          <p:nvPr>
            <p:ph type="ftr" idx="11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36"/>
          <p:cNvSpPr txBox="1">
            <a:spLocks noGrp="1"/>
          </p:cNvSpPr>
          <p:nvPr>
            <p:ph type="sldNum" idx="12"/>
          </p:nvPr>
        </p:nvSpPr>
        <p:spPr>
          <a:xfrm>
            <a:off x="11447502" y="6401750"/>
            <a:ext cx="278418" cy="274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photo 2">
  <p:cSld name="Content photo 2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9"/>
          <p:cNvSpPr txBox="1">
            <a:spLocks noGrp="1"/>
          </p:cNvSpPr>
          <p:nvPr>
            <p:ph type="body" idx="1"/>
          </p:nvPr>
        </p:nvSpPr>
        <p:spPr>
          <a:xfrm>
            <a:off x="3823393" y="1343906"/>
            <a:ext cx="3736800" cy="393364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80000" tIns="180000" rIns="18000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>
                <a:solidFill>
                  <a:srgbClr val="3F3F3F"/>
                </a:solidFill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Char char="•"/>
              <a:defRPr>
                <a:solidFill>
                  <a:srgbClr val="3F3F3F"/>
                </a:solidFill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>
                <a:solidFill>
                  <a:srgbClr val="3F3F3F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>
                <a:solidFill>
                  <a:srgbClr val="3F3F3F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>
                <a:solidFill>
                  <a:srgbClr val="3F3F3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9"/>
          <p:cNvSpPr txBox="1">
            <a:spLocks noGrp="1"/>
          </p:cNvSpPr>
          <p:nvPr>
            <p:ph type="ftr" idx="11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9"/>
          <p:cNvSpPr txBox="1">
            <a:spLocks noGrp="1"/>
          </p:cNvSpPr>
          <p:nvPr>
            <p:ph type="sldNum" idx="12"/>
          </p:nvPr>
        </p:nvSpPr>
        <p:spPr>
          <a:xfrm>
            <a:off x="11447502" y="6401750"/>
            <a:ext cx="278418" cy="274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9" name="Google Shape;39;p19"/>
          <p:cNvSpPr>
            <a:spLocks noGrp="1"/>
          </p:cNvSpPr>
          <p:nvPr>
            <p:ph type="pic" idx="2"/>
          </p:nvPr>
        </p:nvSpPr>
        <p:spPr>
          <a:xfrm>
            <a:off x="7560193" y="1344803"/>
            <a:ext cx="3737526" cy="3933645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40" name="Google Shape;40;p19"/>
          <p:cNvSpPr txBox="1">
            <a:spLocks noGrp="1"/>
          </p:cNvSpPr>
          <p:nvPr>
            <p:ph type="title"/>
          </p:nvPr>
        </p:nvSpPr>
        <p:spPr>
          <a:xfrm>
            <a:off x="432000" y="432000"/>
            <a:ext cx="91311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9"/>
          <p:cNvSpPr txBox="1">
            <a:spLocks noGrp="1"/>
          </p:cNvSpPr>
          <p:nvPr>
            <p:ph type="body" idx="3"/>
          </p:nvPr>
        </p:nvSpPr>
        <p:spPr>
          <a:xfrm>
            <a:off x="431800" y="1008000"/>
            <a:ext cx="68959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i="1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Photo 1">
  <p:cSld name="Content Photo 1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0"/>
          <p:cNvSpPr>
            <a:spLocks noGrp="1"/>
          </p:cNvSpPr>
          <p:nvPr>
            <p:ph type="pic" idx="2"/>
          </p:nvPr>
        </p:nvSpPr>
        <p:spPr>
          <a:xfrm>
            <a:off x="9980476" y="0"/>
            <a:ext cx="2211524" cy="6192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44" name="Google Shape;44;p20"/>
          <p:cNvSpPr txBox="1">
            <a:spLocks noGrp="1"/>
          </p:cNvSpPr>
          <p:nvPr>
            <p:ph type="title"/>
          </p:nvPr>
        </p:nvSpPr>
        <p:spPr>
          <a:xfrm>
            <a:off x="4445086" y="1807950"/>
            <a:ext cx="5184913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0"/>
          <p:cNvSpPr txBox="1">
            <a:spLocks noGrp="1"/>
          </p:cNvSpPr>
          <p:nvPr>
            <p:ph type="body" idx="1"/>
          </p:nvPr>
        </p:nvSpPr>
        <p:spPr>
          <a:xfrm>
            <a:off x="4444886" y="2383950"/>
            <a:ext cx="5184913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i="1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0"/>
          <p:cNvSpPr txBox="1">
            <a:spLocks noGrp="1"/>
          </p:cNvSpPr>
          <p:nvPr>
            <p:ph type="body" idx="3"/>
          </p:nvPr>
        </p:nvSpPr>
        <p:spPr>
          <a:xfrm>
            <a:off x="4445000" y="2908300"/>
            <a:ext cx="5184800" cy="3283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80000" tIns="252000" rIns="25200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>
                <a:solidFill>
                  <a:srgbClr val="3F3F3F"/>
                </a:solidFill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Char char="•"/>
              <a:defRPr>
                <a:solidFill>
                  <a:srgbClr val="3F3F3F"/>
                </a:solidFill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>
                <a:solidFill>
                  <a:srgbClr val="3F3F3F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>
                <a:solidFill>
                  <a:srgbClr val="3F3F3F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>
                <a:solidFill>
                  <a:srgbClr val="3F3F3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20"/>
          <p:cNvSpPr txBox="1">
            <a:spLocks noGrp="1"/>
          </p:cNvSpPr>
          <p:nvPr>
            <p:ph type="ftr" idx="11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0"/>
          <p:cNvSpPr txBox="1">
            <a:spLocks noGrp="1"/>
          </p:cNvSpPr>
          <p:nvPr>
            <p:ph type="sldNum" idx="12"/>
          </p:nvPr>
        </p:nvSpPr>
        <p:spPr>
          <a:xfrm>
            <a:off x="11447502" y="6401750"/>
            <a:ext cx="278418" cy="274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-you Slide">
  <p:cSld name="Thank-you Slide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1"/>
          <p:cNvSpPr txBox="1">
            <a:spLocks noGrp="1"/>
          </p:cNvSpPr>
          <p:nvPr>
            <p:ph type="ctrTitle"/>
          </p:nvPr>
        </p:nvSpPr>
        <p:spPr>
          <a:xfrm>
            <a:off x="2174360" y="2112793"/>
            <a:ext cx="6798250" cy="1674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1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1"/>
          <p:cNvSpPr/>
          <p:nvPr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2" name="Google Shape;52;p21"/>
          <p:cNvSpPr/>
          <p:nvPr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3" name="Google Shape;53;p21"/>
          <p:cNvSpPr/>
          <p:nvPr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4" name="Google Shape;54;p21"/>
          <p:cNvSpPr txBox="1">
            <a:spLocks noGrp="1"/>
          </p:cNvSpPr>
          <p:nvPr>
            <p:ph type="body" idx="1"/>
          </p:nvPr>
        </p:nvSpPr>
        <p:spPr>
          <a:xfrm>
            <a:off x="2174361" y="4035727"/>
            <a:ext cx="3329850" cy="382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21"/>
          <p:cNvSpPr txBox="1">
            <a:spLocks noGrp="1"/>
          </p:cNvSpPr>
          <p:nvPr>
            <p:ph type="body" idx="2"/>
          </p:nvPr>
        </p:nvSpPr>
        <p:spPr>
          <a:xfrm>
            <a:off x="6062268" y="4150118"/>
            <a:ext cx="2910342" cy="238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i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21"/>
          <p:cNvSpPr txBox="1">
            <a:spLocks noGrp="1"/>
          </p:cNvSpPr>
          <p:nvPr>
            <p:ph type="body" idx="3"/>
          </p:nvPr>
        </p:nvSpPr>
        <p:spPr>
          <a:xfrm>
            <a:off x="6062268" y="4540691"/>
            <a:ext cx="2910342" cy="238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i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21"/>
          <p:cNvSpPr txBox="1">
            <a:spLocks noGrp="1"/>
          </p:cNvSpPr>
          <p:nvPr>
            <p:ph type="body" idx="4"/>
          </p:nvPr>
        </p:nvSpPr>
        <p:spPr>
          <a:xfrm>
            <a:off x="6062268" y="4931263"/>
            <a:ext cx="2910342" cy="238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i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with Large Image">
  <p:cSld name="Title Slide with Large Image">
    <p:bg>
      <p:bgPr>
        <a:solidFill>
          <a:schemeClr val="lt1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2"/>
          <p:cNvSpPr>
            <a:spLocks noGrp="1"/>
          </p:cNvSpPr>
          <p:nvPr>
            <p:ph type="pic" idx="2"/>
          </p:nvPr>
        </p:nvSpPr>
        <p:spPr>
          <a:xfrm>
            <a:off x="69273" y="63691"/>
            <a:ext cx="9911201" cy="6727346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60" name="Google Shape;60;p22"/>
          <p:cNvSpPr txBox="1">
            <a:spLocks noGrp="1"/>
          </p:cNvSpPr>
          <p:nvPr>
            <p:ph type="ctrTitle"/>
          </p:nvPr>
        </p:nvSpPr>
        <p:spPr>
          <a:xfrm>
            <a:off x="286990" y="4346296"/>
            <a:ext cx="6798250" cy="1674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2"/>
          <p:cNvSpPr txBox="1">
            <a:spLocks noGrp="1"/>
          </p:cNvSpPr>
          <p:nvPr>
            <p:ph type="subTitle" idx="1"/>
          </p:nvPr>
        </p:nvSpPr>
        <p:spPr>
          <a:xfrm>
            <a:off x="7326418" y="4650539"/>
            <a:ext cx="2456210" cy="119203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25200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2" name="Google Shape;62;p22"/>
          <p:cNvSpPr/>
          <p:nvPr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3" name="Google Shape;63;p22"/>
          <p:cNvSpPr/>
          <p:nvPr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4" name="Google Shape;64;p22"/>
          <p:cNvSpPr/>
          <p:nvPr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5" name="Google Shape;65;p22"/>
          <p:cNvSpPr txBox="1">
            <a:spLocks noGrp="1"/>
          </p:cNvSpPr>
          <p:nvPr>
            <p:ph type="sldNum" idx="12"/>
          </p:nvPr>
        </p:nvSpPr>
        <p:spPr>
          <a:xfrm>
            <a:off x="11447502" y="6401750"/>
            <a:ext cx="278418" cy="274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 with subtitle">
  <p:cSld name="Comparison with subtitle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3"/>
          <p:cNvSpPr txBox="1">
            <a:spLocks noGrp="1"/>
          </p:cNvSpPr>
          <p:nvPr>
            <p:ph type="title"/>
          </p:nvPr>
        </p:nvSpPr>
        <p:spPr>
          <a:xfrm>
            <a:off x="432000" y="432000"/>
            <a:ext cx="91980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3"/>
          <p:cNvSpPr txBox="1">
            <a:spLocks noGrp="1"/>
          </p:cNvSpPr>
          <p:nvPr>
            <p:ph type="body" idx="1"/>
          </p:nvPr>
        </p:nvSpPr>
        <p:spPr>
          <a:xfrm>
            <a:off x="431800" y="1008000"/>
            <a:ext cx="9198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i="1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3"/>
          <p:cNvSpPr txBox="1">
            <a:spLocks noGrp="1"/>
          </p:cNvSpPr>
          <p:nvPr>
            <p:ph type="body" idx="2"/>
          </p:nvPr>
        </p:nvSpPr>
        <p:spPr>
          <a:xfrm>
            <a:off x="432000" y="1432296"/>
            <a:ext cx="4500000" cy="527076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80000" tIns="36000" rIns="0" bIns="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3"/>
          <p:cNvSpPr txBox="1">
            <a:spLocks noGrp="1"/>
          </p:cNvSpPr>
          <p:nvPr>
            <p:ph type="body" idx="3"/>
          </p:nvPr>
        </p:nvSpPr>
        <p:spPr>
          <a:xfrm>
            <a:off x="432000" y="2023668"/>
            <a:ext cx="4500000" cy="4168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>
                <a:solidFill>
                  <a:srgbClr val="3F3F3F"/>
                </a:solidFill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Char char="•"/>
              <a:defRPr>
                <a:solidFill>
                  <a:srgbClr val="3F3F3F"/>
                </a:solidFill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>
                <a:solidFill>
                  <a:srgbClr val="3F3F3F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>
                <a:solidFill>
                  <a:srgbClr val="3F3F3F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>
                <a:solidFill>
                  <a:srgbClr val="3F3F3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3"/>
          <p:cNvSpPr txBox="1">
            <a:spLocks noGrp="1"/>
          </p:cNvSpPr>
          <p:nvPr>
            <p:ph type="body" idx="4"/>
          </p:nvPr>
        </p:nvSpPr>
        <p:spPr>
          <a:xfrm>
            <a:off x="5129800" y="1433105"/>
            <a:ext cx="4500000" cy="52528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80000" tIns="36000" rIns="0" bIns="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23"/>
          <p:cNvSpPr txBox="1">
            <a:spLocks noGrp="1"/>
          </p:cNvSpPr>
          <p:nvPr>
            <p:ph type="body" idx="5"/>
          </p:nvPr>
        </p:nvSpPr>
        <p:spPr>
          <a:xfrm>
            <a:off x="5129800" y="2020359"/>
            <a:ext cx="4500000" cy="4170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23"/>
          <p:cNvSpPr txBox="1">
            <a:spLocks noGrp="1"/>
          </p:cNvSpPr>
          <p:nvPr>
            <p:ph type="ftr" idx="11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3"/>
          <p:cNvSpPr txBox="1">
            <a:spLocks noGrp="1"/>
          </p:cNvSpPr>
          <p:nvPr>
            <p:ph type="sldNum" idx="12"/>
          </p:nvPr>
        </p:nvSpPr>
        <p:spPr>
          <a:xfrm>
            <a:off x="11447502" y="6401750"/>
            <a:ext cx="278418" cy="274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rge Photo">
  <p:cSld name="Large Photo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4"/>
          <p:cNvSpPr>
            <a:spLocks noGrp="1"/>
          </p:cNvSpPr>
          <p:nvPr>
            <p:ph type="pic" idx="2"/>
          </p:nvPr>
        </p:nvSpPr>
        <p:spPr>
          <a:xfrm>
            <a:off x="6299200" y="432000"/>
            <a:ext cx="5472113" cy="575925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77" name="Google Shape;77;p24"/>
          <p:cNvSpPr txBox="1">
            <a:spLocks noGrp="1"/>
          </p:cNvSpPr>
          <p:nvPr>
            <p:ph type="body" idx="1"/>
          </p:nvPr>
        </p:nvSpPr>
        <p:spPr>
          <a:xfrm>
            <a:off x="3875314" y="5096632"/>
            <a:ext cx="2028686" cy="1094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i="1">
                <a:solidFill>
                  <a:schemeClr val="dk1"/>
                </a:solidFill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Char char="•"/>
              <a:defRPr>
                <a:solidFill>
                  <a:srgbClr val="3F3F3F"/>
                </a:solidFill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>
                <a:solidFill>
                  <a:srgbClr val="3F3F3F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>
                <a:solidFill>
                  <a:srgbClr val="3F3F3F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>
                <a:solidFill>
                  <a:srgbClr val="3F3F3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24"/>
          <p:cNvSpPr txBox="1">
            <a:spLocks noGrp="1"/>
          </p:cNvSpPr>
          <p:nvPr>
            <p:ph type="ftr" idx="11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4"/>
          <p:cNvSpPr txBox="1">
            <a:spLocks noGrp="1"/>
          </p:cNvSpPr>
          <p:nvPr>
            <p:ph type="sldNum" idx="12"/>
          </p:nvPr>
        </p:nvSpPr>
        <p:spPr>
          <a:xfrm>
            <a:off x="11447502" y="6401750"/>
            <a:ext cx="278418" cy="274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0" name="Google Shape;80;p24"/>
          <p:cNvSpPr txBox="1">
            <a:spLocks noGrp="1"/>
          </p:cNvSpPr>
          <p:nvPr>
            <p:ph type="title"/>
          </p:nvPr>
        </p:nvSpPr>
        <p:spPr>
          <a:xfrm>
            <a:off x="432000" y="432000"/>
            <a:ext cx="9198116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subtitle and content">
  <p:cSld name="Title, subtitle and conten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5"/>
          <p:cNvSpPr txBox="1">
            <a:spLocks noGrp="1"/>
          </p:cNvSpPr>
          <p:nvPr>
            <p:ph type="title"/>
          </p:nvPr>
        </p:nvSpPr>
        <p:spPr>
          <a:xfrm>
            <a:off x="432000" y="432000"/>
            <a:ext cx="9198116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5"/>
          <p:cNvSpPr txBox="1">
            <a:spLocks noGrp="1"/>
          </p:cNvSpPr>
          <p:nvPr>
            <p:ph type="body" idx="1"/>
          </p:nvPr>
        </p:nvSpPr>
        <p:spPr>
          <a:xfrm>
            <a:off x="431801" y="1008000"/>
            <a:ext cx="91981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i="1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25"/>
          <p:cNvSpPr txBox="1">
            <a:spLocks noGrp="1"/>
          </p:cNvSpPr>
          <p:nvPr>
            <p:ph type="body" idx="2"/>
          </p:nvPr>
        </p:nvSpPr>
        <p:spPr>
          <a:xfrm>
            <a:off x="432000" y="1512000"/>
            <a:ext cx="9198116" cy="4679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>
                <a:solidFill>
                  <a:srgbClr val="3F3F3F"/>
                </a:solidFill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Char char="•"/>
              <a:defRPr>
                <a:solidFill>
                  <a:srgbClr val="3F3F3F"/>
                </a:solidFill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>
                <a:solidFill>
                  <a:srgbClr val="3F3F3F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>
                <a:solidFill>
                  <a:srgbClr val="3F3F3F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>
                <a:solidFill>
                  <a:srgbClr val="3F3F3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25"/>
          <p:cNvSpPr txBox="1">
            <a:spLocks noGrp="1"/>
          </p:cNvSpPr>
          <p:nvPr>
            <p:ph type="ftr" idx="11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25"/>
          <p:cNvSpPr txBox="1">
            <a:spLocks noGrp="1"/>
          </p:cNvSpPr>
          <p:nvPr>
            <p:ph type="sldNum" idx="12"/>
          </p:nvPr>
        </p:nvSpPr>
        <p:spPr>
          <a:xfrm>
            <a:off x="11447502" y="6401750"/>
            <a:ext cx="278418" cy="274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6"/>
          <p:cNvSpPr/>
          <p:nvPr/>
        </p:nvSpPr>
        <p:spPr>
          <a:xfrm>
            <a:off x="69274" y="66963"/>
            <a:ext cx="9911201" cy="672734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" name="Google Shape;11;p16"/>
          <p:cNvSpPr/>
          <p:nvPr/>
        </p:nvSpPr>
        <p:spPr>
          <a:xfrm>
            <a:off x="11407775" y="6356350"/>
            <a:ext cx="784225" cy="36512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" name="Google Shape;12;p16"/>
          <p:cNvSpPr txBox="1">
            <a:spLocks noGrp="1"/>
          </p:cNvSpPr>
          <p:nvPr>
            <p:ph type="title"/>
          </p:nvPr>
        </p:nvSpPr>
        <p:spPr>
          <a:xfrm>
            <a:off x="432000" y="432000"/>
            <a:ext cx="9198116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16"/>
          <p:cNvSpPr txBox="1">
            <a:spLocks noGrp="1"/>
          </p:cNvSpPr>
          <p:nvPr>
            <p:ph type="body" idx="1"/>
          </p:nvPr>
        </p:nvSpPr>
        <p:spPr>
          <a:xfrm>
            <a:off x="432000" y="1512000"/>
            <a:ext cx="9198116" cy="4679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4" name="Google Shape;14;p16"/>
          <p:cNvSpPr txBox="1">
            <a:spLocks noGrp="1"/>
          </p:cNvSpPr>
          <p:nvPr>
            <p:ph type="ftr" idx="11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1" u="none" strike="noStrike" cap="none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5" name="Google Shape;15;p16"/>
          <p:cNvSpPr txBox="1">
            <a:spLocks noGrp="1"/>
          </p:cNvSpPr>
          <p:nvPr>
            <p:ph type="sldNum" idx="12"/>
          </p:nvPr>
        </p:nvSpPr>
        <p:spPr>
          <a:xfrm>
            <a:off x="11447502" y="6401750"/>
            <a:ext cx="278418" cy="274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200" b="0" i="1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ctr" rtl="0">
              <a:spcBef>
                <a:spcPts val="0"/>
              </a:spcBef>
              <a:buNone/>
              <a:defRPr sz="1200" b="0" i="1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ctr" rtl="0">
              <a:spcBef>
                <a:spcPts val="0"/>
              </a:spcBef>
              <a:buNone/>
              <a:defRPr sz="1200" b="0" i="1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ctr" rtl="0">
              <a:spcBef>
                <a:spcPts val="0"/>
              </a:spcBef>
              <a:buNone/>
              <a:defRPr sz="1200" b="0" i="1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ctr" rtl="0">
              <a:spcBef>
                <a:spcPts val="0"/>
              </a:spcBef>
              <a:buNone/>
              <a:defRPr sz="1200" b="0" i="1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ctr" rtl="0">
              <a:spcBef>
                <a:spcPts val="0"/>
              </a:spcBef>
              <a:buNone/>
              <a:defRPr sz="1200" b="0" i="1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ctr" rtl="0">
              <a:spcBef>
                <a:spcPts val="0"/>
              </a:spcBef>
              <a:buNone/>
              <a:defRPr sz="1200" b="0" i="1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ctr" rtl="0">
              <a:spcBef>
                <a:spcPts val="0"/>
              </a:spcBef>
              <a:buNone/>
              <a:defRPr sz="1200" b="0" i="1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ctr" rtl="0">
              <a:spcBef>
                <a:spcPts val="0"/>
              </a:spcBef>
              <a:buNone/>
              <a:defRPr sz="1200" b="0" i="1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6" name="Google Shape;16;p16"/>
          <p:cNvSpPr txBox="1"/>
          <p:nvPr/>
        </p:nvSpPr>
        <p:spPr>
          <a:xfrm>
            <a:off x="9630116" y="6346108"/>
            <a:ext cx="1662546" cy="404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0" anchor="t" anchorCtr="0">
            <a:spAutoFit/>
          </a:bodyPr>
          <a:lstStyle/>
          <a:p>
            <a:pPr marL="0" marR="0" lvl="0" indent="0" algn="r" rtl="0">
              <a:lnSpc>
                <a:spcPct val="8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i="0" u="none" strike="noStrike" cap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rPr>
              <a:t>WOODGROVE</a:t>
            </a:r>
            <a:r>
              <a:rPr lang="en-GB" sz="16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en-GB" sz="1600" b="1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BANK</a:t>
            </a:r>
            <a:endParaRPr/>
          </a:p>
        </p:txBody>
      </p:sp>
      <p:sp>
        <p:nvSpPr>
          <p:cNvPr id="17" name="Google Shape;17;p16"/>
          <p:cNvSpPr/>
          <p:nvPr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" name="Google Shape;18;p16"/>
          <p:cNvSpPr/>
          <p:nvPr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" name="Google Shape;19;p16"/>
          <p:cNvSpPr/>
          <p:nvPr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jp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.pn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jpg"/><Relationship Id="rId5" Type="http://schemas.openxmlformats.org/officeDocument/2006/relationships/image" Target="../media/image10.jp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39570" r="42292"/>
          <a:stretch/>
        </p:blipFill>
        <p:spPr>
          <a:xfrm>
            <a:off x="9980625" y="0"/>
            <a:ext cx="221137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1"/>
          <p:cNvSpPr txBox="1"/>
          <p:nvPr/>
        </p:nvSpPr>
        <p:spPr>
          <a:xfrm>
            <a:off x="5294361" y="2566422"/>
            <a:ext cx="1879500" cy="4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0" anchor="t" anchorCtr="0">
            <a:spAutoFit/>
          </a:bodyPr>
          <a:lstStyle/>
          <a:p>
            <a:pPr marL="0" marR="0" lvl="0" indent="0" algn="r" rtl="0">
              <a:lnSpc>
                <a:spcPct val="8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i="0" u="none" strike="noStrike" cap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rPr>
              <a:t>Team</a:t>
            </a:r>
            <a:endParaRPr/>
          </a:p>
          <a:p>
            <a:pPr marL="0" marR="0" lvl="0" indent="0" algn="r" rtl="0">
              <a:lnSpc>
                <a:spcPct val="8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i="0" u="none" strike="noStrike" cap="none">
                <a:solidFill>
                  <a:srgbClr val="7030A0"/>
                </a:solidFill>
                <a:latin typeface="Corbel"/>
                <a:ea typeface="Corbel"/>
                <a:cs typeface="Corbel"/>
                <a:sym typeface="Corbel"/>
              </a:rPr>
              <a:t>AURORA</a:t>
            </a:r>
            <a:endParaRPr/>
          </a:p>
        </p:txBody>
      </p:sp>
      <p:sp>
        <p:nvSpPr>
          <p:cNvPr id="161" name="Google Shape;161;p1"/>
          <p:cNvSpPr txBox="1">
            <a:spLocks noGrp="1"/>
          </p:cNvSpPr>
          <p:nvPr>
            <p:ph type="ctrTitle"/>
          </p:nvPr>
        </p:nvSpPr>
        <p:spPr>
          <a:xfrm>
            <a:off x="375596" y="3429000"/>
            <a:ext cx="6798250" cy="2591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en-GB" sz="5600"/>
              <a:t>HIEDANRANTA - A VISION FOR  SUSTAINABLE FUTURE</a:t>
            </a:r>
            <a:endParaRPr sz="5600"/>
          </a:p>
        </p:txBody>
      </p:sp>
      <p:sp>
        <p:nvSpPr>
          <p:cNvPr id="162" name="Google Shape;162;p1"/>
          <p:cNvSpPr txBox="1">
            <a:spLocks noGrp="1"/>
          </p:cNvSpPr>
          <p:nvPr>
            <p:ph type="subTitle" idx="1"/>
          </p:nvPr>
        </p:nvSpPr>
        <p:spPr>
          <a:xfrm>
            <a:off x="7311900" y="3250800"/>
            <a:ext cx="3401400" cy="2591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25200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-GB"/>
              <a:t>How does a future carrying the glimpses of the legacy look like?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7"/>
          <p:cNvSpPr txBox="1">
            <a:spLocks noGrp="1"/>
          </p:cNvSpPr>
          <p:nvPr>
            <p:ph type="title"/>
          </p:nvPr>
        </p:nvSpPr>
        <p:spPr>
          <a:xfrm>
            <a:off x="1473286" y="1474367"/>
            <a:ext cx="5184913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GB"/>
              <a:t>REGENERATIVE CITY</a:t>
            </a:r>
            <a:endParaRPr/>
          </a:p>
        </p:txBody>
      </p:sp>
      <p:sp>
        <p:nvSpPr>
          <p:cNvPr id="293" name="Google Shape;293;p7"/>
          <p:cNvSpPr txBox="1">
            <a:spLocks noGrp="1"/>
          </p:cNvSpPr>
          <p:nvPr>
            <p:ph type="body" idx="1"/>
          </p:nvPr>
        </p:nvSpPr>
        <p:spPr>
          <a:xfrm>
            <a:off x="2159000" y="2177592"/>
            <a:ext cx="4498999" cy="727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GB"/>
              <a:t>How does the future regenerative city look like?</a:t>
            </a:r>
            <a:endParaRPr/>
          </a:p>
        </p:txBody>
      </p:sp>
      <p:sp>
        <p:nvSpPr>
          <p:cNvPr id="294" name="Google Shape;294;p7"/>
          <p:cNvSpPr txBox="1">
            <a:spLocks noGrp="1"/>
          </p:cNvSpPr>
          <p:nvPr>
            <p:ph type="body" idx="3"/>
          </p:nvPr>
        </p:nvSpPr>
        <p:spPr>
          <a:xfrm>
            <a:off x="1473200" y="3176367"/>
            <a:ext cx="5184800" cy="2445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80000" tIns="252000" rIns="252000" bIns="0" anchor="t" anchorCtr="0">
            <a:noAutofit/>
          </a:bodyPr>
          <a:lstStyle/>
          <a:p>
            <a:pPr marL="266700" lvl="0" indent="-266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</a:pPr>
            <a:r>
              <a:rPr lang="en-GB"/>
              <a:t>Close-loop rooftop garden/farm</a:t>
            </a:r>
            <a:endParaRPr/>
          </a:p>
          <a:p>
            <a:pPr marL="266700" lvl="0" indent="-266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</a:pPr>
            <a:r>
              <a:rPr lang="en-GB"/>
              <a:t>Efficient solar panels &amp; Energy </a:t>
            </a:r>
            <a:endParaRPr/>
          </a:p>
          <a:p>
            <a:pPr marL="2667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GB"/>
              <a:t>harvesting pavements</a:t>
            </a:r>
            <a:endParaRPr/>
          </a:p>
          <a:p>
            <a:pPr marL="266700" lvl="0" indent="-266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</a:pPr>
            <a:r>
              <a:rPr lang="en-GB"/>
              <a:t>Green corridor and nature area</a:t>
            </a:r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ldNum" idx="12"/>
          </p:nvPr>
        </p:nvSpPr>
        <p:spPr>
          <a:xfrm>
            <a:off x="11447502" y="6401750"/>
            <a:ext cx="278418" cy="274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10</a:t>
            </a:fld>
            <a:endParaRPr/>
          </a:p>
        </p:txBody>
      </p:sp>
      <p:sp>
        <p:nvSpPr>
          <p:cNvPr id="296" name="Google Shape;296;p7"/>
          <p:cNvSpPr txBox="1"/>
          <p:nvPr/>
        </p:nvSpPr>
        <p:spPr>
          <a:xfrm>
            <a:off x="432000" y="432000"/>
            <a:ext cx="91311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GB" sz="3200" b="1">
                <a:solidFill>
                  <a:schemeClr val="dk1"/>
                </a:solidFill>
              </a:rPr>
              <a:t>3</a:t>
            </a:r>
            <a:endParaRPr/>
          </a:p>
        </p:txBody>
      </p:sp>
      <p:pic>
        <p:nvPicPr>
          <p:cNvPr id="297" name="Google Shape;297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22314" y="4864800"/>
            <a:ext cx="1471799" cy="1471775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7"/>
          <p:cNvSpPr txBox="1"/>
          <p:nvPr/>
        </p:nvSpPr>
        <p:spPr>
          <a:xfrm>
            <a:off x="9993399" y="6336575"/>
            <a:ext cx="1321800" cy="467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36000" rIns="0" bIns="0" anchor="t" anchorCtr="0">
            <a:spAutoFit/>
          </a:bodyPr>
          <a:lstStyle/>
          <a:p>
            <a:pPr marL="0" marR="0" lvl="0" indent="0" algn="r" rtl="0">
              <a:lnSpc>
                <a:spcPct val="8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rPr>
              <a:t>Team</a:t>
            </a:r>
            <a:endParaRPr/>
          </a:p>
          <a:p>
            <a:pPr marL="0" marR="0" lvl="0" indent="0" algn="r" rtl="0">
              <a:lnSpc>
                <a:spcPct val="8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7030A0"/>
                </a:solidFill>
                <a:latin typeface="Corbel"/>
                <a:ea typeface="Corbel"/>
                <a:cs typeface="Corbel"/>
                <a:sym typeface="Corbel"/>
              </a:rPr>
              <a:t>AURORA</a:t>
            </a:r>
            <a:endParaRPr/>
          </a:p>
        </p:txBody>
      </p:sp>
      <p:pic>
        <p:nvPicPr>
          <p:cNvPr id="299" name="Google Shape;299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49600" y="0"/>
            <a:ext cx="3842401" cy="3842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7"/>
          <p:cNvPicPr preferRelativeResize="0"/>
          <p:nvPr/>
        </p:nvPicPr>
        <p:blipFill rotWithShape="1">
          <a:blip r:embed="rId5">
            <a:alphaModFix/>
          </a:blip>
          <a:srcRect l="-2679" t="4700" r="2680" b="-4699"/>
          <a:stretch/>
        </p:blipFill>
        <p:spPr>
          <a:xfrm>
            <a:off x="7550899" y="3503812"/>
            <a:ext cx="2710776" cy="2710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50550" y="4864800"/>
            <a:ext cx="1471775" cy="147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40113" y="2632600"/>
            <a:ext cx="2710775" cy="2019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Google Shape;308;g30e5b24cdf8_0_22" descr="A map of a city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52955" t="8131" r="1604" b="3964"/>
          <a:stretch/>
        </p:blipFill>
        <p:spPr>
          <a:xfrm>
            <a:off x="63886" y="41520"/>
            <a:ext cx="9968415" cy="6816480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g30e5b24cdf8_0_22"/>
          <p:cNvSpPr/>
          <p:nvPr/>
        </p:nvSpPr>
        <p:spPr>
          <a:xfrm rot="1336816">
            <a:off x="1350530" y="2093128"/>
            <a:ext cx="2452935" cy="1814270"/>
          </a:xfrm>
          <a:prstGeom prst="rect">
            <a:avLst/>
          </a:prstGeom>
          <a:solidFill>
            <a:srgbClr val="92D050">
              <a:alpha val="6470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10" name="Google Shape;310;g30e5b24cdf8_0_22"/>
          <p:cNvSpPr txBox="1">
            <a:spLocks noGrp="1"/>
          </p:cNvSpPr>
          <p:nvPr>
            <p:ph type="subTitle" idx="1"/>
          </p:nvPr>
        </p:nvSpPr>
        <p:spPr>
          <a:xfrm>
            <a:off x="7326418" y="4650539"/>
            <a:ext cx="2456100" cy="1191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25200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GB"/>
              <a:t>Five focus zones for developments</a:t>
            </a:r>
            <a:endParaRPr/>
          </a:p>
        </p:txBody>
      </p:sp>
      <p:sp>
        <p:nvSpPr>
          <p:cNvPr id="311" name="Google Shape;311;g30e5b24cdf8_0_22"/>
          <p:cNvSpPr txBox="1">
            <a:spLocks noGrp="1"/>
          </p:cNvSpPr>
          <p:nvPr>
            <p:ph type="sldNum" idx="12"/>
          </p:nvPr>
        </p:nvSpPr>
        <p:spPr>
          <a:xfrm>
            <a:off x="11447502" y="6401750"/>
            <a:ext cx="2784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chemeClr val="dk1"/>
                </a:solidFill>
              </a:rPr>
              <a:t>11</a:t>
            </a:fld>
            <a:endParaRPr>
              <a:solidFill>
                <a:schemeClr val="dk1"/>
              </a:solidFill>
            </a:endParaRPr>
          </a:p>
        </p:txBody>
      </p:sp>
      <p:sp>
        <p:nvSpPr>
          <p:cNvPr id="312" name="Google Shape;312;g30e5b24cdf8_0_22"/>
          <p:cNvSpPr/>
          <p:nvPr/>
        </p:nvSpPr>
        <p:spPr>
          <a:xfrm>
            <a:off x="2303585" y="2321171"/>
            <a:ext cx="504000" cy="521700"/>
          </a:xfrm>
          <a:prstGeom prst="ellipse">
            <a:avLst/>
          </a:prstGeom>
          <a:solidFill>
            <a:srgbClr val="FFFF00">
              <a:alpha val="6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13" name="Google Shape;313;g30e5b24cdf8_0_22"/>
          <p:cNvSpPr/>
          <p:nvPr/>
        </p:nvSpPr>
        <p:spPr>
          <a:xfrm>
            <a:off x="3053862" y="2995248"/>
            <a:ext cx="504000" cy="521700"/>
          </a:xfrm>
          <a:prstGeom prst="ellipse">
            <a:avLst/>
          </a:prstGeom>
          <a:solidFill>
            <a:srgbClr val="00B0F0">
              <a:alpha val="6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14" name="Google Shape;314;g30e5b24cdf8_0_22"/>
          <p:cNvSpPr txBox="1">
            <a:spLocks noGrp="1"/>
          </p:cNvSpPr>
          <p:nvPr>
            <p:ph type="ctrTitle"/>
          </p:nvPr>
        </p:nvSpPr>
        <p:spPr>
          <a:xfrm rot="-5400000">
            <a:off x="9151435" y="1473350"/>
            <a:ext cx="4327200" cy="16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FUTURE PROJECTS</a:t>
            </a:r>
            <a:endParaRPr/>
          </a:p>
        </p:txBody>
      </p:sp>
      <p:sp>
        <p:nvSpPr>
          <p:cNvPr id="315" name="Google Shape;315;g30e5b24cdf8_0_22"/>
          <p:cNvSpPr/>
          <p:nvPr/>
        </p:nvSpPr>
        <p:spPr>
          <a:xfrm rot="1336873">
            <a:off x="802865" y="3878798"/>
            <a:ext cx="2807311" cy="870477"/>
          </a:xfrm>
          <a:prstGeom prst="rect">
            <a:avLst/>
          </a:prstGeom>
          <a:solidFill>
            <a:srgbClr val="EFBE1A">
              <a:alpha val="6470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16" name="Google Shape;316;g30e5b24cdf8_0_22"/>
          <p:cNvSpPr/>
          <p:nvPr/>
        </p:nvSpPr>
        <p:spPr>
          <a:xfrm>
            <a:off x="1667333" y="3346940"/>
            <a:ext cx="504000" cy="521700"/>
          </a:xfrm>
          <a:prstGeom prst="ellipse">
            <a:avLst/>
          </a:prstGeom>
          <a:solidFill>
            <a:srgbClr val="7030A0">
              <a:alpha val="6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17" name="Google Shape;317;g30e5b24cdf8_0_22"/>
          <p:cNvSpPr txBox="1"/>
          <p:nvPr/>
        </p:nvSpPr>
        <p:spPr>
          <a:xfrm>
            <a:off x="1031909" y="3379086"/>
            <a:ext cx="27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 sz="14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18" name="Google Shape;318;g30e5b24cdf8_0_22"/>
          <p:cNvSpPr txBox="1"/>
          <p:nvPr/>
        </p:nvSpPr>
        <p:spPr>
          <a:xfrm>
            <a:off x="1155556" y="3102197"/>
            <a:ext cx="27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 sz="14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19" name="Google Shape;319;g30e5b24cdf8_0_22"/>
          <p:cNvSpPr txBox="1"/>
          <p:nvPr/>
        </p:nvSpPr>
        <p:spPr>
          <a:xfrm>
            <a:off x="2439734" y="2515651"/>
            <a:ext cx="27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 sz="14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0" name="Google Shape;320;g30e5b24cdf8_0_22"/>
          <p:cNvSpPr txBox="1"/>
          <p:nvPr/>
        </p:nvSpPr>
        <p:spPr>
          <a:xfrm>
            <a:off x="3263039" y="3141983"/>
            <a:ext cx="27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</a:t>
            </a:r>
            <a:endParaRPr sz="14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1" name="Google Shape;321;g30e5b24cdf8_0_22"/>
          <p:cNvSpPr txBox="1"/>
          <p:nvPr/>
        </p:nvSpPr>
        <p:spPr>
          <a:xfrm>
            <a:off x="1847823" y="3541462"/>
            <a:ext cx="27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</a:t>
            </a:r>
            <a:endParaRPr sz="14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2" name="Google Shape;322;g30e5b24cdf8_0_22"/>
          <p:cNvSpPr txBox="1"/>
          <p:nvPr/>
        </p:nvSpPr>
        <p:spPr>
          <a:xfrm>
            <a:off x="10032300" y="6336575"/>
            <a:ext cx="1282800" cy="467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36000" rIns="0" bIns="0" anchor="t" anchorCtr="0">
            <a:spAutoFit/>
          </a:bodyPr>
          <a:lstStyle/>
          <a:p>
            <a:pPr marL="0" marR="0" lvl="0" indent="0" algn="r" rtl="0">
              <a:lnSpc>
                <a:spcPct val="8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rPr>
              <a:t>Team</a:t>
            </a:r>
            <a:endParaRPr/>
          </a:p>
          <a:p>
            <a:pPr marL="0" marR="0" lvl="0" indent="0" algn="r" rtl="0">
              <a:lnSpc>
                <a:spcPct val="8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7030A0"/>
                </a:solidFill>
                <a:latin typeface="Corbel"/>
                <a:ea typeface="Corbel"/>
                <a:cs typeface="Corbel"/>
                <a:sym typeface="Corbel"/>
              </a:rPr>
              <a:t>AURORA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11"/>
          <p:cNvSpPr txBox="1">
            <a:spLocks noGrp="1"/>
          </p:cNvSpPr>
          <p:nvPr>
            <p:ph type="title"/>
          </p:nvPr>
        </p:nvSpPr>
        <p:spPr>
          <a:xfrm>
            <a:off x="0" y="1393980"/>
            <a:ext cx="5184913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GB"/>
              <a:t>INCREASE THE MULTI MODALITY AT HIEDANRANTA DISTRICT</a:t>
            </a:r>
            <a:endParaRPr/>
          </a:p>
        </p:txBody>
      </p:sp>
      <p:sp>
        <p:nvSpPr>
          <p:cNvPr id="329" name="Google Shape;329;p11"/>
          <p:cNvSpPr txBox="1">
            <a:spLocks noGrp="1"/>
          </p:cNvSpPr>
          <p:nvPr>
            <p:ph type="body" idx="3"/>
          </p:nvPr>
        </p:nvSpPr>
        <p:spPr>
          <a:xfrm>
            <a:off x="303300" y="2321233"/>
            <a:ext cx="5184800" cy="2445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80000" tIns="252000" rIns="252000" bIns="0" anchor="t" anchorCtr="0">
            <a:noAutofit/>
          </a:bodyPr>
          <a:lstStyle/>
          <a:p>
            <a:pPr marL="266700" lvl="0" indent="-266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</a:pPr>
            <a:r>
              <a:rPr lang="en-GB">
                <a:solidFill>
                  <a:srgbClr val="7030A0"/>
                </a:solidFill>
              </a:rPr>
              <a:t>Walkable and cyclable </a:t>
            </a:r>
            <a:r>
              <a:rPr lang="en-GB"/>
              <a:t>catchment area (car free zone)</a:t>
            </a:r>
            <a:endParaRPr/>
          </a:p>
          <a:p>
            <a:pPr marL="266700" lvl="0" indent="-266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</a:pPr>
            <a:r>
              <a:rPr lang="en-GB">
                <a:solidFill>
                  <a:srgbClr val="7030A0"/>
                </a:solidFill>
              </a:rPr>
              <a:t>Cycling highway</a:t>
            </a:r>
            <a:r>
              <a:rPr lang="en-GB"/>
              <a:t> between </a:t>
            </a:r>
            <a:endParaRPr/>
          </a:p>
          <a:p>
            <a:pPr marL="266700" lvl="0" indent="-266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</a:pPr>
            <a:r>
              <a:rPr lang="en-GB"/>
              <a:t>Hiedanranta and the Tampere city center</a:t>
            </a:r>
            <a:endParaRPr/>
          </a:p>
          <a:p>
            <a:pPr marL="266700" lvl="0" indent="-266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</a:pPr>
            <a:r>
              <a:rPr lang="en-GB">
                <a:solidFill>
                  <a:srgbClr val="7030A0"/>
                </a:solidFill>
              </a:rPr>
              <a:t>Multi modality support</a:t>
            </a:r>
            <a:r>
              <a:rPr lang="en-GB"/>
              <a:t> at the station area (B+R)</a:t>
            </a:r>
            <a:endParaRPr/>
          </a:p>
          <a:p>
            <a:pPr marL="266700" lvl="0" indent="-266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</a:pPr>
            <a:r>
              <a:rPr lang="en-GB">
                <a:solidFill>
                  <a:srgbClr val="7030A0"/>
                </a:solidFill>
              </a:rPr>
              <a:t>Bike sharing</a:t>
            </a:r>
            <a:r>
              <a:rPr lang="en-GB"/>
              <a:t> system at the area</a:t>
            </a:r>
            <a:endParaRPr/>
          </a:p>
        </p:txBody>
      </p:sp>
      <p:sp>
        <p:nvSpPr>
          <p:cNvPr id="330" name="Google Shape;330;p11"/>
          <p:cNvSpPr txBox="1">
            <a:spLocks noGrp="1"/>
          </p:cNvSpPr>
          <p:nvPr>
            <p:ph type="sldNum" idx="12"/>
          </p:nvPr>
        </p:nvSpPr>
        <p:spPr>
          <a:xfrm>
            <a:off x="11447502" y="6401750"/>
            <a:ext cx="278418" cy="274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12</a:t>
            </a:fld>
            <a:endParaRPr/>
          </a:p>
        </p:txBody>
      </p:sp>
      <p:sp>
        <p:nvSpPr>
          <p:cNvPr id="331" name="Google Shape;331;p11"/>
          <p:cNvSpPr txBox="1"/>
          <p:nvPr/>
        </p:nvSpPr>
        <p:spPr>
          <a:xfrm>
            <a:off x="432000" y="432000"/>
            <a:ext cx="91311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GB" sz="3200" b="1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</p:txBody>
      </p:sp>
      <p:pic>
        <p:nvPicPr>
          <p:cNvPr id="332" name="Google Shape;332;p11" descr="A train on a track next to a bicycle rack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9490" r="8602"/>
          <a:stretch/>
        </p:blipFill>
        <p:spPr>
          <a:xfrm>
            <a:off x="5359400" y="0"/>
            <a:ext cx="6832600" cy="4766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31920" y="4861220"/>
            <a:ext cx="1304025" cy="130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17537" y="4861250"/>
            <a:ext cx="1304025" cy="1304002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11"/>
          <p:cNvSpPr txBox="1"/>
          <p:nvPr/>
        </p:nvSpPr>
        <p:spPr>
          <a:xfrm>
            <a:off x="9993399" y="6336575"/>
            <a:ext cx="1321800" cy="467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36000" rIns="0" bIns="0" anchor="t" anchorCtr="0">
            <a:spAutoFit/>
          </a:bodyPr>
          <a:lstStyle/>
          <a:p>
            <a:pPr marL="0" marR="0" lvl="0" indent="0" algn="r" rtl="0">
              <a:lnSpc>
                <a:spcPct val="8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rPr>
              <a:t>Team</a:t>
            </a:r>
            <a:endParaRPr/>
          </a:p>
          <a:p>
            <a:pPr marL="0" marR="0" lvl="0" indent="0" algn="r" rtl="0">
              <a:lnSpc>
                <a:spcPct val="8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7030A0"/>
                </a:solidFill>
                <a:latin typeface="Corbel"/>
                <a:ea typeface="Corbel"/>
                <a:cs typeface="Corbel"/>
                <a:sym typeface="Corbel"/>
              </a:rPr>
              <a:t>AURORA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12"/>
          <p:cNvSpPr txBox="1">
            <a:spLocks noGrp="1"/>
          </p:cNvSpPr>
          <p:nvPr>
            <p:ph type="title"/>
          </p:nvPr>
        </p:nvSpPr>
        <p:spPr>
          <a:xfrm>
            <a:off x="1349275" y="1474375"/>
            <a:ext cx="53088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GB"/>
              <a:t>FAST CONNECTION TO HELSINKI AIRPORT AND BEYOND</a:t>
            </a:r>
            <a:endParaRPr/>
          </a:p>
        </p:txBody>
      </p:sp>
      <p:sp>
        <p:nvSpPr>
          <p:cNvPr id="342" name="Google Shape;342;p12"/>
          <p:cNvSpPr txBox="1">
            <a:spLocks noGrp="1"/>
          </p:cNvSpPr>
          <p:nvPr>
            <p:ph type="body" idx="1"/>
          </p:nvPr>
        </p:nvSpPr>
        <p:spPr>
          <a:xfrm>
            <a:off x="2158900" y="2392055"/>
            <a:ext cx="4499100" cy="72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pPr>
            <a:r>
              <a:rPr lang="en-GB" b="0" i="0">
                <a:solidFill>
                  <a:srgbClr val="000000"/>
                </a:solidFill>
              </a:rPr>
              <a:t>Connection to other cities like Helsinki? </a:t>
            </a:r>
            <a:endParaRPr/>
          </a:p>
        </p:txBody>
      </p:sp>
      <p:sp>
        <p:nvSpPr>
          <p:cNvPr id="343" name="Google Shape;343;p12"/>
          <p:cNvSpPr txBox="1">
            <a:spLocks noGrp="1"/>
          </p:cNvSpPr>
          <p:nvPr>
            <p:ph type="body" idx="3"/>
          </p:nvPr>
        </p:nvSpPr>
        <p:spPr>
          <a:xfrm>
            <a:off x="1473275" y="2887792"/>
            <a:ext cx="5184900" cy="2445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80000" tIns="252000" rIns="252000" bIns="0" anchor="t" anchorCtr="0">
            <a:noAutofit/>
          </a:bodyPr>
          <a:lstStyle/>
          <a:p>
            <a:pPr marL="266700" lvl="0" indent="-266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</a:pPr>
            <a:r>
              <a:rPr lang="en-GB"/>
              <a:t>Tampere Asemakeskus</a:t>
            </a:r>
            <a:r>
              <a:rPr lang="en-GB">
                <a:solidFill>
                  <a:srgbClr val="7030A0"/>
                </a:solidFill>
              </a:rPr>
              <a:t> multimodal transportation hub</a:t>
            </a:r>
            <a:r>
              <a:rPr lang="en-GB"/>
              <a:t> will provide excellent connection between tram, train and bus</a:t>
            </a:r>
            <a:endParaRPr/>
          </a:p>
          <a:p>
            <a:pPr marL="266700" lvl="0" indent="-266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</a:pPr>
            <a:r>
              <a:rPr lang="en-GB">
                <a:solidFill>
                  <a:srgbClr val="7030A0"/>
                </a:solidFill>
              </a:rPr>
              <a:t>Direct Inter City connection</a:t>
            </a:r>
            <a:r>
              <a:rPr lang="en-GB"/>
              <a:t> from Tampere central station to Helsinki Airport</a:t>
            </a:r>
            <a:endParaRPr/>
          </a:p>
        </p:txBody>
      </p:sp>
      <p:sp>
        <p:nvSpPr>
          <p:cNvPr id="344" name="Google Shape;344;p12"/>
          <p:cNvSpPr txBox="1">
            <a:spLocks noGrp="1"/>
          </p:cNvSpPr>
          <p:nvPr>
            <p:ph type="sldNum" idx="12"/>
          </p:nvPr>
        </p:nvSpPr>
        <p:spPr>
          <a:xfrm>
            <a:off x="11447502" y="6401750"/>
            <a:ext cx="278418" cy="274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13</a:t>
            </a:fld>
            <a:endParaRPr/>
          </a:p>
        </p:txBody>
      </p:sp>
      <p:pic>
        <p:nvPicPr>
          <p:cNvPr id="345" name="Google Shape;345;p12" descr="A large white column in a building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r="45358"/>
          <a:stretch/>
        </p:blipFill>
        <p:spPr>
          <a:xfrm>
            <a:off x="7007090" y="-4233"/>
            <a:ext cx="5184912" cy="5337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08858" y="4915795"/>
            <a:ext cx="1304025" cy="130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94475" y="4915825"/>
            <a:ext cx="1304025" cy="1304002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12"/>
          <p:cNvSpPr txBox="1"/>
          <p:nvPr/>
        </p:nvSpPr>
        <p:spPr>
          <a:xfrm>
            <a:off x="9993399" y="6336575"/>
            <a:ext cx="1321800" cy="467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36000" rIns="0" bIns="0" anchor="t" anchorCtr="0">
            <a:spAutoFit/>
          </a:bodyPr>
          <a:lstStyle/>
          <a:p>
            <a:pPr marL="0" marR="0" lvl="0" indent="0" algn="r" rtl="0">
              <a:lnSpc>
                <a:spcPct val="8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rPr>
              <a:t>Team</a:t>
            </a:r>
            <a:endParaRPr/>
          </a:p>
          <a:p>
            <a:pPr marL="0" marR="0" lvl="0" indent="0" algn="r" rtl="0">
              <a:lnSpc>
                <a:spcPct val="8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7030A0"/>
                </a:solidFill>
                <a:latin typeface="Corbel"/>
                <a:ea typeface="Corbel"/>
                <a:cs typeface="Corbel"/>
                <a:sym typeface="Corbel"/>
              </a:rPr>
              <a:t>AURORA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Google Shape;354;g30e5b24cdf8_0_41" descr="A map of a city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52955" t="8131" r="1604" b="3964"/>
          <a:stretch/>
        </p:blipFill>
        <p:spPr>
          <a:xfrm>
            <a:off x="63886" y="41520"/>
            <a:ext cx="9968415" cy="6816480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g30e5b24cdf8_0_41"/>
          <p:cNvSpPr/>
          <p:nvPr/>
        </p:nvSpPr>
        <p:spPr>
          <a:xfrm rot="1336816">
            <a:off x="1350530" y="2093128"/>
            <a:ext cx="2452935" cy="1814270"/>
          </a:xfrm>
          <a:prstGeom prst="rect">
            <a:avLst/>
          </a:prstGeom>
          <a:solidFill>
            <a:srgbClr val="92D050">
              <a:alpha val="6470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6" name="Google Shape;356;g30e5b24cdf8_0_41"/>
          <p:cNvSpPr txBox="1">
            <a:spLocks noGrp="1"/>
          </p:cNvSpPr>
          <p:nvPr>
            <p:ph type="subTitle" idx="1"/>
          </p:nvPr>
        </p:nvSpPr>
        <p:spPr>
          <a:xfrm>
            <a:off x="7326418" y="4650539"/>
            <a:ext cx="2456100" cy="1191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25200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GB"/>
              <a:t>Five focus zones for developments</a:t>
            </a:r>
            <a:endParaRPr/>
          </a:p>
        </p:txBody>
      </p:sp>
      <p:sp>
        <p:nvSpPr>
          <p:cNvPr id="357" name="Google Shape;357;g30e5b24cdf8_0_41"/>
          <p:cNvSpPr txBox="1">
            <a:spLocks noGrp="1"/>
          </p:cNvSpPr>
          <p:nvPr>
            <p:ph type="sldNum" idx="12"/>
          </p:nvPr>
        </p:nvSpPr>
        <p:spPr>
          <a:xfrm>
            <a:off x="11447502" y="6401750"/>
            <a:ext cx="2784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chemeClr val="dk1"/>
                </a:solidFill>
              </a:rPr>
              <a:t>14</a:t>
            </a:fld>
            <a:endParaRPr>
              <a:solidFill>
                <a:schemeClr val="dk1"/>
              </a:solidFill>
            </a:endParaRPr>
          </a:p>
        </p:txBody>
      </p:sp>
      <p:sp>
        <p:nvSpPr>
          <p:cNvPr id="358" name="Google Shape;358;g30e5b24cdf8_0_41"/>
          <p:cNvSpPr/>
          <p:nvPr/>
        </p:nvSpPr>
        <p:spPr>
          <a:xfrm>
            <a:off x="2303585" y="2321171"/>
            <a:ext cx="504000" cy="521700"/>
          </a:xfrm>
          <a:prstGeom prst="ellipse">
            <a:avLst/>
          </a:prstGeom>
          <a:solidFill>
            <a:srgbClr val="FFFF00">
              <a:alpha val="6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9" name="Google Shape;359;g30e5b24cdf8_0_41"/>
          <p:cNvSpPr/>
          <p:nvPr/>
        </p:nvSpPr>
        <p:spPr>
          <a:xfrm>
            <a:off x="3053862" y="2995248"/>
            <a:ext cx="504000" cy="521700"/>
          </a:xfrm>
          <a:prstGeom prst="ellipse">
            <a:avLst/>
          </a:prstGeom>
          <a:solidFill>
            <a:srgbClr val="00B0F0">
              <a:alpha val="6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60" name="Google Shape;360;g30e5b24cdf8_0_41"/>
          <p:cNvSpPr txBox="1">
            <a:spLocks noGrp="1"/>
          </p:cNvSpPr>
          <p:nvPr>
            <p:ph type="ctrTitle"/>
          </p:nvPr>
        </p:nvSpPr>
        <p:spPr>
          <a:xfrm rot="-5400000">
            <a:off x="9151435" y="1473350"/>
            <a:ext cx="4327200" cy="16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FUTURE PROJECTS</a:t>
            </a:r>
            <a:endParaRPr/>
          </a:p>
        </p:txBody>
      </p:sp>
      <p:sp>
        <p:nvSpPr>
          <p:cNvPr id="361" name="Google Shape;361;g30e5b24cdf8_0_41"/>
          <p:cNvSpPr/>
          <p:nvPr/>
        </p:nvSpPr>
        <p:spPr>
          <a:xfrm rot="1336873">
            <a:off x="802865" y="3878798"/>
            <a:ext cx="2807311" cy="870477"/>
          </a:xfrm>
          <a:prstGeom prst="rect">
            <a:avLst/>
          </a:prstGeom>
          <a:solidFill>
            <a:srgbClr val="EFBE1A">
              <a:alpha val="6470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62" name="Google Shape;362;g30e5b24cdf8_0_41"/>
          <p:cNvSpPr/>
          <p:nvPr/>
        </p:nvSpPr>
        <p:spPr>
          <a:xfrm>
            <a:off x="1667333" y="3346940"/>
            <a:ext cx="504000" cy="521700"/>
          </a:xfrm>
          <a:prstGeom prst="ellipse">
            <a:avLst/>
          </a:prstGeom>
          <a:solidFill>
            <a:srgbClr val="7030A0">
              <a:alpha val="6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63" name="Google Shape;363;g30e5b24cdf8_0_41"/>
          <p:cNvSpPr txBox="1"/>
          <p:nvPr/>
        </p:nvSpPr>
        <p:spPr>
          <a:xfrm>
            <a:off x="1031909" y="3379086"/>
            <a:ext cx="27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 sz="14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64" name="Google Shape;364;g30e5b24cdf8_0_41"/>
          <p:cNvSpPr txBox="1"/>
          <p:nvPr/>
        </p:nvSpPr>
        <p:spPr>
          <a:xfrm>
            <a:off x="1155556" y="3102197"/>
            <a:ext cx="27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 sz="14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65" name="Google Shape;365;g30e5b24cdf8_0_41"/>
          <p:cNvSpPr txBox="1"/>
          <p:nvPr/>
        </p:nvSpPr>
        <p:spPr>
          <a:xfrm>
            <a:off x="2439734" y="2515651"/>
            <a:ext cx="27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 sz="14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66" name="Google Shape;366;g30e5b24cdf8_0_41"/>
          <p:cNvSpPr txBox="1"/>
          <p:nvPr/>
        </p:nvSpPr>
        <p:spPr>
          <a:xfrm>
            <a:off x="3263039" y="3141983"/>
            <a:ext cx="27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</a:t>
            </a:r>
            <a:endParaRPr sz="14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67" name="Google Shape;367;g30e5b24cdf8_0_41"/>
          <p:cNvSpPr txBox="1"/>
          <p:nvPr/>
        </p:nvSpPr>
        <p:spPr>
          <a:xfrm>
            <a:off x="1847823" y="3541462"/>
            <a:ext cx="27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</a:t>
            </a:r>
            <a:endParaRPr sz="14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68" name="Google Shape;368;g30e5b24cdf8_0_41"/>
          <p:cNvSpPr txBox="1"/>
          <p:nvPr/>
        </p:nvSpPr>
        <p:spPr>
          <a:xfrm>
            <a:off x="10032300" y="6336575"/>
            <a:ext cx="1282800" cy="467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36000" rIns="0" bIns="0" anchor="t" anchorCtr="0">
            <a:spAutoFit/>
          </a:bodyPr>
          <a:lstStyle/>
          <a:p>
            <a:pPr marL="0" marR="0" lvl="0" indent="0" algn="r" rtl="0">
              <a:lnSpc>
                <a:spcPct val="8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rPr>
              <a:t>Team</a:t>
            </a:r>
            <a:endParaRPr/>
          </a:p>
          <a:p>
            <a:pPr marL="0" marR="0" lvl="0" indent="0" algn="r" rtl="0">
              <a:lnSpc>
                <a:spcPct val="8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7030A0"/>
                </a:solidFill>
                <a:latin typeface="Corbel"/>
                <a:ea typeface="Corbel"/>
                <a:cs typeface="Corbel"/>
                <a:sym typeface="Corbel"/>
              </a:rPr>
              <a:t>AURORA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Google Shape;374;p13" descr="A hand holding a phone with a screen on i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21725" b="8699"/>
          <a:stretch/>
        </p:blipFill>
        <p:spPr>
          <a:xfrm>
            <a:off x="7355609" y="-45876"/>
            <a:ext cx="4927600" cy="5525799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13"/>
          <p:cNvSpPr txBox="1">
            <a:spLocks noGrp="1"/>
          </p:cNvSpPr>
          <p:nvPr>
            <p:ph type="title"/>
          </p:nvPr>
        </p:nvSpPr>
        <p:spPr>
          <a:xfrm>
            <a:off x="1473286" y="1474367"/>
            <a:ext cx="5184913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GB"/>
              <a:t>HIEDANRANTA AS </a:t>
            </a:r>
            <a:br>
              <a:rPr lang="en-GB"/>
            </a:br>
            <a:r>
              <a:rPr lang="en-GB"/>
              <a:t>DATA PILOT</a:t>
            </a:r>
            <a:endParaRPr/>
          </a:p>
        </p:txBody>
      </p:sp>
      <p:sp>
        <p:nvSpPr>
          <p:cNvPr id="376" name="Google Shape;376;p13"/>
          <p:cNvSpPr txBox="1">
            <a:spLocks noGrp="1"/>
          </p:cNvSpPr>
          <p:nvPr>
            <p:ph type="body" idx="1"/>
          </p:nvPr>
        </p:nvSpPr>
        <p:spPr>
          <a:xfrm>
            <a:off x="2159000" y="2177592"/>
            <a:ext cx="4498999" cy="727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GB"/>
              <a:t>Enable the potential for being the </a:t>
            </a:r>
            <a:r>
              <a:rPr lang="en-GB" b="1"/>
              <a:t>pilot </a:t>
            </a:r>
            <a:r>
              <a:rPr lang="en-GB"/>
              <a:t>for  Tampere and whole Finland.</a:t>
            </a:r>
            <a:endParaRPr/>
          </a:p>
        </p:txBody>
      </p:sp>
      <p:sp>
        <p:nvSpPr>
          <p:cNvPr id="377" name="Google Shape;377;p13"/>
          <p:cNvSpPr txBox="1">
            <a:spLocks noGrp="1"/>
          </p:cNvSpPr>
          <p:nvPr>
            <p:ph type="body" idx="3"/>
          </p:nvPr>
        </p:nvSpPr>
        <p:spPr>
          <a:xfrm>
            <a:off x="1473200" y="3176367"/>
            <a:ext cx="5184800" cy="2445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80000" tIns="252000" rIns="252000" bIns="0" anchor="t" anchorCtr="0">
            <a:noAutofit/>
          </a:bodyPr>
          <a:lstStyle/>
          <a:p>
            <a:pPr marL="266700" lvl="0" indent="-266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</a:pPr>
            <a:r>
              <a:rPr lang="en-GB" dirty="0"/>
              <a:t>Traffic flow     </a:t>
            </a:r>
            <a:endParaRPr dirty="0"/>
          </a:p>
          <a:p>
            <a:pPr marL="266700" lvl="0" indent="-266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</a:pPr>
            <a:r>
              <a:rPr lang="en-GB" dirty="0"/>
              <a:t>Public transit and usage   </a:t>
            </a:r>
            <a:endParaRPr dirty="0"/>
          </a:p>
          <a:p>
            <a:pPr marL="266700" lvl="0" indent="-266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</a:pPr>
            <a:r>
              <a:rPr lang="en-GB" dirty="0"/>
              <a:t>Bicycle and pedestrian counts            </a:t>
            </a:r>
            <a:endParaRPr dirty="0"/>
          </a:p>
          <a:p>
            <a:pPr marL="266700" lvl="0" indent="-266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</a:pPr>
            <a:r>
              <a:rPr lang="en-GB" dirty="0"/>
              <a:t>Smart City and IoT </a:t>
            </a:r>
            <a:endParaRPr dirty="0"/>
          </a:p>
          <a:p>
            <a:pPr marL="266700" lvl="0" indent="-266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</a:pPr>
            <a:r>
              <a:rPr lang="en-GB" dirty="0">
                <a:solidFill>
                  <a:schemeClr val="accent3">
                    <a:lumMod val="75000"/>
                  </a:schemeClr>
                </a:solidFill>
              </a:rPr>
              <a:t>Gamification</a:t>
            </a:r>
            <a:r>
              <a:rPr lang="en-GB" dirty="0"/>
              <a:t> of Mobility</a:t>
            </a:r>
            <a:endParaRPr dirty="0"/>
          </a:p>
        </p:txBody>
      </p:sp>
      <p:sp>
        <p:nvSpPr>
          <p:cNvPr id="378" name="Google Shape;378;p13"/>
          <p:cNvSpPr txBox="1">
            <a:spLocks noGrp="1"/>
          </p:cNvSpPr>
          <p:nvPr>
            <p:ph type="sldNum" idx="12"/>
          </p:nvPr>
        </p:nvSpPr>
        <p:spPr>
          <a:xfrm>
            <a:off x="11447502" y="6401750"/>
            <a:ext cx="278418" cy="274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15</a:t>
            </a:fld>
            <a:endParaRPr/>
          </a:p>
        </p:txBody>
      </p:sp>
      <p:sp>
        <p:nvSpPr>
          <p:cNvPr id="379" name="Google Shape;379;p13"/>
          <p:cNvSpPr txBox="1"/>
          <p:nvPr/>
        </p:nvSpPr>
        <p:spPr>
          <a:xfrm>
            <a:off x="432000" y="432000"/>
            <a:ext cx="91311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GB" sz="3200" b="1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/>
          </a:p>
        </p:txBody>
      </p:sp>
      <p:sp>
        <p:nvSpPr>
          <p:cNvPr id="380" name="Google Shape;380;p13"/>
          <p:cNvSpPr txBox="1"/>
          <p:nvPr/>
        </p:nvSpPr>
        <p:spPr>
          <a:xfrm>
            <a:off x="9993399" y="6336575"/>
            <a:ext cx="1321800" cy="467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36000" rIns="0" bIns="0" anchor="t" anchorCtr="0">
            <a:spAutoFit/>
          </a:bodyPr>
          <a:lstStyle/>
          <a:p>
            <a:pPr marL="0" marR="0" lvl="0" indent="0" algn="r" rtl="0">
              <a:lnSpc>
                <a:spcPct val="8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rPr>
              <a:t>Team</a:t>
            </a:r>
            <a:endParaRPr/>
          </a:p>
          <a:p>
            <a:pPr marL="0" marR="0" lvl="0" indent="0" algn="r" rtl="0">
              <a:lnSpc>
                <a:spcPct val="8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7030A0"/>
                </a:solidFill>
                <a:latin typeface="Corbel"/>
                <a:ea typeface="Corbel"/>
                <a:cs typeface="Corbel"/>
                <a:sym typeface="Corbel"/>
              </a:rPr>
              <a:t>AURORA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14"/>
          <p:cNvSpPr txBox="1">
            <a:spLocks noGrp="1"/>
          </p:cNvSpPr>
          <p:nvPr>
            <p:ph type="title"/>
          </p:nvPr>
        </p:nvSpPr>
        <p:spPr>
          <a:xfrm>
            <a:off x="1473286" y="1474367"/>
            <a:ext cx="5184913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GB"/>
              <a:t>GAMIFICATION OF MOBILITY</a:t>
            </a:r>
            <a:endParaRPr/>
          </a:p>
        </p:txBody>
      </p:sp>
      <p:sp>
        <p:nvSpPr>
          <p:cNvPr id="387" name="Google Shape;387;p14"/>
          <p:cNvSpPr txBox="1">
            <a:spLocks noGrp="1"/>
          </p:cNvSpPr>
          <p:nvPr>
            <p:ph type="body" idx="1"/>
          </p:nvPr>
        </p:nvSpPr>
        <p:spPr>
          <a:xfrm>
            <a:off x="2159000" y="2177592"/>
            <a:ext cx="4498999" cy="727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GB"/>
              <a:t>Residents can </a:t>
            </a:r>
            <a:r>
              <a:rPr lang="en-GB" b="1"/>
              <a:t>earn points </a:t>
            </a:r>
            <a:r>
              <a:rPr lang="en-GB"/>
              <a:t>for choosing </a:t>
            </a:r>
            <a:r>
              <a:rPr lang="en-GB">
                <a:solidFill>
                  <a:srgbClr val="3E908B"/>
                </a:solidFill>
              </a:rPr>
              <a:t>eco-friendly transport</a:t>
            </a:r>
            <a:r>
              <a:rPr lang="en-GB"/>
              <a:t> .</a:t>
            </a:r>
            <a:endParaRPr/>
          </a:p>
        </p:txBody>
      </p:sp>
      <p:sp>
        <p:nvSpPr>
          <p:cNvPr id="388" name="Google Shape;388;p14"/>
          <p:cNvSpPr txBox="1">
            <a:spLocks noGrp="1"/>
          </p:cNvSpPr>
          <p:nvPr>
            <p:ph type="body" idx="3"/>
          </p:nvPr>
        </p:nvSpPr>
        <p:spPr>
          <a:xfrm>
            <a:off x="1473200" y="3176367"/>
            <a:ext cx="5184800" cy="2445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80000" tIns="252000" rIns="252000" bIns="0" anchor="t" anchorCtr="0">
            <a:noAutofit/>
          </a:bodyPr>
          <a:lstStyle/>
          <a:p>
            <a:pPr marL="266700" lvl="0" indent="-266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</a:pPr>
            <a:r>
              <a:rPr lang="en-GB"/>
              <a:t>Daily Point Collection </a:t>
            </a:r>
            <a:endParaRPr/>
          </a:p>
          <a:p>
            <a:pPr marL="266700" lvl="0" indent="-266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</a:pPr>
            <a:r>
              <a:rPr lang="en-GB"/>
              <a:t>City App - Nysse Integration</a:t>
            </a:r>
            <a:endParaRPr/>
          </a:p>
          <a:p>
            <a:pPr marL="266700" lvl="0" indent="-266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</a:pPr>
            <a:r>
              <a:rPr lang="en-GB"/>
              <a:t>Rewards System </a:t>
            </a:r>
            <a:endParaRPr/>
          </a:p>
          <a:p>
            <a:pPr marL="266700" lvl="0" indent="-266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</a:pPr>
            <a:r>
              <a:rPr lang="en-GB"/>
              <a:t>Plant a tree</a:t>
            </a:r>
            <a:endParaRPr/>
          </a:p>
        </p:txBody>
      </p:sp>
      <p:sp>
        <p:nvSpPr>
          <p:cNvPr id="389" name="Google Shape;389;p14"/>
          <p:cNvSpPr txBox="1">
            <a:spLocks noGrp="1"/>
          </p:cNvSpPr>
          <p:nvPr>
            <p:ph type="sldNum" idx="12"/>
          </p:nvPr>
        </p:nvSpPr>
        <p:spPr>
          <a:xfrm>
            <a:off x="11447502" y="6401750"/>
            <a:ext cx="278418" cy="274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16</a:t>
            </a:fld>
            <a:endParaRPr/>
          </a:p>
        </p:txBody>
      </p:sp>
      <p:pic>
        <p:nvPicPr>
          <p:cNvPr id="390" name="Google Shape;390;p14" descr="A hand holding a car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43816" y="3061183"/>
            <a:ext cx="1580677" cy="1738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14" descr="A blue square with white text and a tower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31842" t="14601" r="31083" b="14779"/>
          <a:stretch/>
        </p:blipFill>
        <p:spPr>
          <a:xfrm>
            <a:off x="8799945" y="4240703"/>
            <a:ext cx="1118451" cy="1118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14" descr="A hand holding a phone with a screen on i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21725" b="8699"/>
          <a:stretch/>
        </p:blipFill>
        <p:spPr>
          <a:xfrm>
            <a:off x="8942711" y="-3830"/>
            <a:ext cx="3249289" cy="3643745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14"/>
          <p:cNvSpPr txBox="1"/>
          <p:nvPr/>
        </p:nvSpPr>
        <p:spPr>
          <a:xfrm>
            <a:off x="9993399" y="6336575"/>
            <a:ext cx="1321800" cy="467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36000" rIns="0" bIns="0" anchor="t" anchorCtr="0">
            <a:spAutoFit/>
          </a:bodyPr>
          <a:lstStyle/>
          <a:p>
            <a:pPr marL="0" marR="0" lvl="0" indent="0" algn="r" rtl="0">
              <a:lnSpc>
                <a:spcPct val="8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rPr>
              <a:t>Team</a:t>
            </a:r>
            <a:endParaRPr/>
          </a:p>
          <a:p>
            <a:pPr marL="0" marR="0" lvl="0" indent="0" algn="r" rtl="0">
              <a:lnSpc>
                <a:spcPct val="8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7030A0"/>
                </a:solidFill>
                <a:latin typeface="Corbel"/>
                <a:ea typeface="Corbel"/>
                <a:cs typeface="Corbel"/>
                <a:sym typeface="Corbel"/>
              </a:rPr>
              <a:t>AURORA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5"/>
          <p:cNvSpPr txBox="1">
            <a:spLocks noGrp="1"/>
          </p:cNvSpPr>
          <p:nvPr>
            <p:ph type="ctrTitle"/>
          </p:nvPr>
        </p:nvSpPr>
        <p:spPr>
          <a:xfrm>
            <a:off x="-213240" y="2361257"/>
            <a:ext cx="6798300" cy="16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en-GB"/>
              <a:t>THANK YOU</a:t>
            </a:r>
            <a:endParaRPr/>
          </a:p>
        </p:txBody>
      </p:sp>
      <p:sp>
        <p:nvSpPr>
          <p:cNvPr id="400" name="Google Shape;400;p15"/>
          <p:cNvSpPr txBox="1">
            <a:spLocks noGrp="1"/>
          </p:cNvSpPr>
          <p:nvPr>
            <p:ph type="body" idx="1"/>
          </p:nvPr>
        </p:nvSpPr>
        <p:spPr>
          <a:xfrm>
            <a:off x="1119275" y="4035844"/>
            <a:ext cx="3330000" cy="1505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66700" marR="0" lvl="0" indent="-266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</a:pPr>
            <a:r>
              <a:rPr lang="en-GB" sz="1800">
                <a:solidFill>
                  <a:srgbClr val="3F3F3F"/>
                </a:solidFill>
              </a:rPr>
              <a:t>Aleyna Eser</a:t>
            </a:r>
            <a:endParaRPr sz="1800">
              <a:solidFill>
                <a:srgbClr val="3F3F3F"/>
              </a:solidFill>
            </a:endParaRPr>
          </a:p>
          <a:p>
            <a:pPr marL="266700" marR="0" lvl="0" indent="-266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</a:pPr>
            <a:r>
              <a:rPr lang="en-GB" sz="1800">
                <a:solidFill>
                  <a:srgbClr val="3F3F3F"/>
                </a:solidFill>
              </a:rPr>
              <a:t>Jere Sinivuori</a:t>
            </a:r>
            <a:endParaRPr sz="1800">
              <a:solidFill>
                <a:srgbClr val="3F3F3F"/>
              </a:solidFill>
            </a:endParaRPr>
          </a:p>
          <a:p>
            <a:pPr marL="266700" marR="0" lvl="0" indent="-266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</a:pPr>
            <a:r>
              <a:rPr lang="en-GB" sz="1800">
                <a:solidFill>
                  <a:srgbClr val="3F3F3F"/>
                </a:solidFill>
              </a:rPr>
              <a:t>Bingbing Lan </a:t>
            </a:r>
            <a:endParaRPr sz="1800">
              <a:solidFill>
                <a:srgbClr val="3F3F3F"/>
              </a:solidFill>
            </a:endParaRPr>
          </a:p>
          <a:p>
            <a:pPr marL="266700" marR="0" lvl="0" indent="-266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</a:pPr>
            <a:r>
              <a:rPr lang="en-GB" sz="1800">
                <a:solidFill>
                  <a:srgbClr val="3F3F3F"/>
                </a:solidFill>
              </a:rPr>
              <a:t>Gergely Barta </a:t>
            </a:r>
            <a:endParaRPr/>
          </a:p>
        </p:txBody>
      </p:sp>
      <p:sp>
        <p:nvSpPr>
          <p:cNvPr id="401" name="Google Shape;401;p15"/>
          <p:cNvSpPr txBox="1"/>
          <p:nvPr/>
        </p:nvSpPr>
        <p:spPr>
          <a:xfrm>
            <a:off x="10251642" y="182562"/>
            <a:ext cx="1662546" cy="404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0" anchor="t" anchorCtr="0">
            <a:spAutoFit/>
          </a:bodyPr>
          <a:lstStyle/>
          <a:p>
            <a:pPr marL="0" marR="0" lvl="0" indent="0" algn="r" rtl="0">
              <a:lnSpc>
                <a:spcPct val="8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rPr>
              <a:t>WOODGROVE</a:t>
            </a:r>
            <a:r>
              <a:rPr lang="en-GB" sz="1600" b="1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en-GB" sz="1600" b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BANK</a:t>
            </a:r>
            <a:endParaRPr/>
          </a:p>
        </p:txBody>
      </p:sp>
      <p:sp>
        <p:nvSpPr>
          <p:cNvPr id="402" name="Google Shape;402;p15"/>
          <p:cNvSpPr txBox="1"/>
          <p:nvPr/>
        </p:nvSpPr>
        <p:spPr>
          <a:xfrm>
            <a:off x="10611900" y="138975"/>
            <a:ext cx="1363500" cy="467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36000" rIns="0" bIns="0" anchor="t" anchorCtr="0">
            <a:spAutoFit/>
          </a:bodyPr>
          <a:lstStyle/>
          <a:p>
            <a:pPr marL="0" marR="0" lvl="0" indent="0" algn="r" rtl="0">
              <a:lnSpc>
                <a:spcPct val="777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rPr>
              <a:t>Team</a:t>
            </a:r>
            <a:endParaRPr/>
          </a:p>
          <a:p>
            <a:pPr marL="0" marR="0" lvl="0" indent="0" algn="r" rtl="0">
              <a:lnSpc>
                <a:spcPct val="777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rgbClr val="7030A0"/>
                </a:solidFill>
                <a:latin typeface="Corbel"/>
                <a:ea typeface="Corbel"/>
                <a:cs typeface="Corbel"/>
                <a:sym typeface="Corbel"/>
              </a:rPr>
              <a:t>AURORA</a:t>
            </a:r>
            <a:endParaRPr/>
          </a:p>
        </p:txBody>
      </p:sp>
      <p:pic>
        <p:nvPicPr>
          <p:cNvPr id="403" name="Google Shape;403;p15" descr="A city with many buildings and a street with trees and peop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25557" t="910" r="25047" b="9153"/>
          <a:stretch/>
        </p:blipFill>
        <p:spPr>
          <a:xfrm>
            <a:off x="8567450" y="400850"/>
            <a:ext cx="2176751" cy="2265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61300" y="1531251"/>
            <a:ext cx="2013299" cy="2013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15" descr="A model of a town with a body of water and tree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1977" t="15718" r="25292" b="9141"/>
          <a:stretch/>
        </p:blipFill>
        <p:spPr>
          <a:xfrm>
            <a:off x="10085350" y="1762651"/>
            <a:ext cx="1828851" cy="1889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15" descr="A hand holding a phone with a screen on it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l="21728" b="8700"/>
          <a:stretch/>
        </p:blipFill>
        <p:spPr>
          <a:xfrm>
            <a:off x="7594875" y="3544562"/>
            <a:ext cx="1662551" cy="18643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257425" y="3652099"/>
            <a:ext cx="1889449" cy="1889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721850" y="2516800"/>
            <a:ext cx="1363500" cy="136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15"/>
          <p:cNvSpPr txBox="1"/>
          <p:nvPr/>
        </p:nvSpPr>
        <p:spPr>
          <a:xfrm>
            <a:off x="3074275" y="3688150"/>
            <a:ext cx="3000000" cy="22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>
              <a:solidFill>
                <a:srgbClr val="3F3F3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66700" lvl="0" indent="-266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</a:pPr>
            <a:r>
              <a:rPr lang="en-GB" sz="1800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Alexander Golovkov  </a:t>
            </a:r>
            <a:endParaRPr sz="1800">
              <a:solidFill>
                <a:srgbClr val="3F3F3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66700" lvl="0" indent="-266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</a:pPr>
            <a:r>
              <a:rPr lang="en-GB" sz="1800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Renganayaki Venkatakrishnan</a:t>
            </a:r>
            <a:endParaRPr sz="1800">
              <a:solidFill>
                <a:srgbClr val="3F3F3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66700" lvl="0" indent="-266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Times New Roman"/>
              <a:buChar char="•"/>
            </a:pPr>
            <a:r>
              <a:rPr lang="en-GB" sz="1800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Ahtesham ur Rehman</a:t>
            </a:r>
            <a:endParaRPr sz="1800">
              <a:solidFill>
                <a:srgbClr val="3F3F3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667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rgbClr val="3F3F3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2" descr="A road with a factory and trees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 l="8822" t="-1" r="10030" b="-6190"/>
          <a:stretch/>
        </p:blipFill>
        <p:spPr>
          <a:xfrm>
            <a:off x="74357" y="66553"/>
            <a:ext cx="9943938" cy="7144373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"/>
          <p:cNvSpPr txBox="1">
            <a:spLocks noGrp="1"/>
          </p:cNvSpPr>
          <p:nvPr>
            <p:ph type="ctrTitle"/>
          </p:nvPr>
        </p:nvSpPr>
        <p:spPr>
          <a:xfrm>
            <a:off x="286990" y="4346296"/>
            <a:ext cx="6798250" cy="1674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</a:pPr>
            <a:r>
              <a:rPr lang="en-GB"/>
              <a:t>CURRENT STATE</a:t>
            </a:r>
            <a:endParaRPr/>
          </a:p>
        </p:txBody>
      </p:sp>
      <p:sp>
        <p:nvSpPr>
          <p:cNvPr id="170" name="Google Shape;170;p2"/>
          <p:cNvSpPr txBox="1">
            <a:spLocks noGrp="1"/>
          </p:cNvSpPr>
          <p:nvPr>
            <p:ph type="subTitle" idx="1"/>
          </p:nvPr>
        </p:nvSpPr>
        <p:spPr>
          <a:xfrm>
            <a:off x="7326418" y="4650539"/>
            <a:ext cx="2456210" cy="119203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25200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GB"/>
              <a:t>City with high potential and existing plans of development</a:t>
            </a:r>
            <a:endParaRPr/>
          </a:p>
        </p:txBody>
      </p:sp>
      <p:sp>
        <p:nvSpPr>
          <p:cNvPr id="171" name="Google Shape;171;p2"/>
          <p:cNvSpPr txBox="1">
            <a:spLocks noGrp="1"/>
          </p:cNvSpPr>
          <p:nvPr>
            <p:ph type="sldNum" idx="12"/>
          </p:nvPr>
        </p:nvSpPr>
        <p:spPr>
          <a:xfrm>
            <a:off x="11447502" y="6401750"/>
            <a:ext cx="278418" cy="274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</a:t>
            </a:fld>
            <a:endParaRPr/>
          </a:p>
        </p:txBody>
      </p:sp>
      <p:sp>
        <p:nvSpPr>
          <p:cNvPr id="172" name="Google Shape;172;p2"/>
          <p:cNvSpPr txBox="1"/>
          <p:nvPr/>
        </p:nvSpPr>
        <p:spPr>
          <a:xfrm>
            <a:off x="10018299" y="6336575"/>
            <a:ext cx="1296900" cy="467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36000" rIns="0" bIns="0" anchor="t" anchorCtr="0">
            <a:spAutoFit/>
          </a:bodyPr>
          <a:lstStyle/>
          <a:p>
            <a:pPr marL="0" marR="0" lvl="0" indent="0" algn="r" rtl="0">
              <a:lnSpc>
                <a:spcPct val="8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i="0" u="none" strike="noStrike" cap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rPr>
              <a:t>Team</a:t>
            </a:r>
            <a:endParaRPr/>
          </a:p>
          <a:p>
            <a:pPr marL="0" marR="0" lvl="0" indent="0" algn="r" rtl="0">
              <a:lnSpc>
                <a:spcPct val="8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i="0" u="none" strike="noStrike" cap="none">
                <a:solidFill>
                  <a:srgbClr val="7030A0"/>
                </a:solidFill>
                <a:latin typeface="Corbel"/>
                <a:ea typeface="Corbel"/>
                <a:cs typeface="Corbel"/>
                <a:sym typeface="Corbel"/>
              </a:rPr>
              <a:t>AURORA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"/>
          <p:cNvSpPr txBox="1">
            <a:spLocks noGrp="1"/>
          </p:cNvSpPr>
          <p:nvPr>
            <p:ph type="body" idx="1"/>
          </p:nvPr>
        </p:nvSpPr>
        <p:spPr>
          <a:xfrm>
            <a:off x="2749615" y="1780659"/>
            <a:ext cx="3736800" cy="35664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80000" tIns="180000" rIns="180000" bIns="0" anchor="t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4000"/>
              <a:buNone/>
            </a:pPr>
            <a:r>
              <a:rPr lang="en-GB" sz="4000">
                <a:solidFill>
                  <a:srgbClr val="7030A0"/>
                </a:solidFill>
              </a:rPr>
              <a:t>people</a:t>
            </a:r>
            <a:r>
              <a:rPr lang="en-GB" sz="4000"/>
              <a:t>.</a:t>
            </a:r>
            <a:endParaRPr/>
          </a:p>
        </p:txBody>
      </p:sp>
      <p:sp>
        <p:nvSpPr>
          <p:cNvPr id="179" name="Google Shape;179;p3"/>
          <p:cNvSpPr txBox="1"/>
          <p:nvPr/>
        </p:nvSpPr>
        <p:spPr>
          <a:xfrm>
            <a:off x="2564731" y="1432032"/>
            <a:ext cx="3736800" cy="35664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80000" tIns="180000" rIns="180000" bIns="0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Arial"/>
              <a:buNone/>
            </a:pPr>
            <a:r>
              <a:rPr lang="en-GB" sz="3200" b="0" i="0" u="none" strike="noStrike" cap="none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city for </a:t>
            </a:r>
            <a:endParaRPr/>
          </a:p>
          <a:p>
            <a:pPr marL="266700" marR="0" lvl="0" indent="-152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3F3F3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0" name="Google Shape;180;p3"/>
          <p:cNvSpPr txBox="1">
            <a:spLocks noGrp="1"/>
          </p:cNvSpPr>
          <p:nvPr>
            <p:ph type="title"/>
          </p:nvPr>
        </p:nvSpPr>
        <p:spPr>
          <a:xfrm>
            <a:off x="432000" y="432000"/>
            <a:ext cx="91311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GB"/>
              <a:t>OUR PROMISE FOR 2035</a:t>
            </a:r>
            <a:endParaRPr/>
          </a:p>
        </p:txBody>
      </p:sp>
      <p:sp>
        <p:nvSpPr>
          <p:cNvPr id="181" name="Google Shape;181;p3"/>
          <p:cNvSpPr txBox="1">
            <a:spLocks noGrp="1"/>
          </p:cNvSpPr>
          <p:nvPr>
            <p:ph type="sldNum" idx="12"/>
          </p:nvPr>
        </p:nvSpPr>
        <p:spPr>
          <a:xfrm>
            <a:off x="11447502" y="6401750"/>
            <a:ext cx="278418" cy="274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</a:t>
            </a:fld>
            <a:endParaRPr/>
          </a:p>
        </p:txBody>
      </p:sp>
      <p:pic>
        <p:nvPicPr>
          <p:cNvPr id="182" name="Google Shape;182;p3" descr="A city with many buildings and a street with trees and people&#10;&#10;Description automatically generated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25557" t="910" r="25047" b="9153"/>
          <a:stretch/>
        </p:blipFill>
        <p:spPr>
          <a:xfrm>
            <a:off x="6486415" y="804131"/>
            <a:ext cx="4961087" cy="5162706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pic>
      <p:sp>
        <p:nvSpPr>
          <p:cNvPr id="183" name="Google Shape;183;p3"/>
          <p:cNvSpPr txBox="1"/>
          <p:nvPr/>
        </p:nvSpPr>
        <p:spPr>
          <a:xfrm>
            <a:off x="2657173" y="2788784"/>
            <a:ext cx="3736800" cy="228053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80000" tIns="180000" rIns="180000" bIns="0" anchor="t" anchorCtr="0">
            <a:noAutofit/>
          </a:bodyPr>
          <a:lstStyle/>
          <a:p>
            <a:pPr marL="266700" marR="0" lvl="0" indent="-266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•"/>
            </a:pPr>
            <a:r>
              <a:rPr lang="en-GB" sz="1800" b="0" i="0" u="none" strike="noStrike" cap="none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Light traffic area</a:t>
            </a:r>
            <a:endParaRPr/>
          </a:p>
          <a:p>
            <a:pPr marL="266700" marR="0" lvl="0" indent="-266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•"/>
            </a:pPr>
            <a:r>
              <a:rPr lang="en-GB" sz="1800" b="0" i="0" u="none" strike="noStrike" cap="none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Regenerative city</a:t>
            </a:r>
            <a:endParaRPr/>
          </a:p>
          <a:p>
            <a:pPr marL="266700" marR="0" lvl="0" indent="-266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•"/>
            </a:pPr>
            <a:r>
              <a:rPr lang="en-GB" sz="1800" b="0" i="0" u="none" strike="noStrike" cap="none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10-minute city</a:t>
            </a:r>
            <a:endParaRPr/>
          </a:p>
          <a:p>
            <a:pPr marL="266700" marR="0" lvl="0" indent="-266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•"/>
            </a:pPr>
            <a:r>
              <a:rPr lang="en-GB" sz="1800" b="0" i="0" u="none" strike="noStrike" cap="none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Fast connection to Helsinki and beyond</a:t>
            </a:r>
            <a:endParaRPr/>
          </a:p>
          <a:p>
            <a:pPr marL="266700" marR="0" lvl="0" indent="-266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•"/>
            </a:pPr>
            <a:r>
              <a:rPr lang="en-GB" sz="1800" b="0" i="0" u="none" strike="noStrike" cap="none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Smart city pilot</a:t>
            </a:r>
            <a:endParaRPr/>
          </a:p>
          <a:p>
            <a:pPr marL="266700" marR="0" lvl="0" indent="-152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3F3F3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4" name="Google Shape;184;p3"/>
          <p:cNvSpPr txBox="1"/>
          <p:nvPr/>
        </p:nvSpPr>
        <p:spPr>
          <a:xfrm>
            <a:off x="2749615" y="1083405"/>
            <a:ext cx="3736800" cy="35664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80000" tIns="180000" rIns="180000" bIns="0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Arial"/>
              <a:buNone/>
            </a:pPr>
            <a:r>
              <a:rPr lang="en-GB" sz="3200" b="0" i="0" u="none" strike="noStrike" cap="none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unique </a:t>
            </a:r>
            <a:endParaRPr/>
          </a:p>
          <a:p>
            <a:pPr marL="266700" marR="0" lvl="0" indent="-152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3F3F3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5" name="Google Shape;185;p3"/>
          <p:cNvSpPr txBox="1"/>
          <p:nvPr/>
        </p:nvSpPr>
        <p:spPr>
          <a:xfrm>
            <a:off x="9993399" y="6336575"/>
            <a:ext cx="1321800" cy="467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36000" rIns="0" bIns="0" anchor="t" anchorCtr="0">
            <a:spAutoFit/>
          </a:bodyPr>
          <a:lstStyle/>
          <a:p>
            <a:pPr marL="0" marR="0" lvl="0" indent="0" algn="r" rtl="0">
              <a:lnSpc>
                <a:spcPct val="8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rPr>
              <a:t>Team</a:t>
            </a:r>
            <a:endParaRPr/>
          </a:p>
          <a:p>
            <a:pPr marL="0" marR="0" lvl="0" indent="0" algn="r" rtl="0">
              <a:lnSpc>
                <a:spcPct val="8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7030A0"/>
                </a:solidFill>
                <a:latin typeface="Corbel"/>
                <a:ea typeface="Corbel"/>
                <a:cs typeface="Corbel"/>
                <a:sym typeface="Corbel"/>
              </a:rPr>
              <a:t>AURORA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4" descr="A map of a city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52955" t="8132" r="1603" b="3961"/>
          <a:stretch/>
        </p:blipFill>
        <p:spPr>
          <a:xfrm>
            <a:off x="63886" y="41520"/>
            <a:ext cx="9968412" cy="681648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4"/>
          <p:cNvSpPr/>
          <p:nvPr/>
        </p:nvSpPr>
        <p:spPr>
          <a:xfrm rot="1336973">
            <a:off x="1350494" y="2093169"/>
            <a:ext cx="2452914" cy="1814260"/>
          </a:xfrm>
          <a:prstGeom prst="rect">
            <a:avLst/>
          </a:prstGeom>
          <a:solidFill>
            <a:srgbClr val="92D050">
              <a:alpha val="6470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3" name="Google Shape;193;p4"/>
          <p:cNvSpPr txBox="1">
            <a:spLocks noGrp="1"/>
          </p:cNvSpPr>
          <p:nvPr>
            <p:ph type="subTitle" idx="1"/>
          </p:nvPr>
        </p:nvSpPr>
        <p:spPr>
          <a:xfrm>
            <a:off x="7326418" y="4650539"/>
            <a:ext cx="2456210" cy="119203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25200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GB"/>
              <a:t>Five focus zones for developments</a:t>
            </a:r>
            <a:endParaRPr/>
          </a:p>
        </p:txBody>
      </p:sp>
      <p:sp>
        <p:nvSpPr>
          <p:cNvPr id="194" name="Google Shape;194;p4"/>
          <p:cNvSpPr txBox="1">
            <a:spLocks noGrp="1"/>
          </p:cNvSpPr>
          <p:nvPr>
            <p:ph type="sldNum" idx="12"/>
          </p:nvPr>
        </p:nvSpPr>
        <p:spPr>
          <a:xfrm>
            <a:off x="11447502" y="6401750"/>
            <a:ext cx="278418" cy="274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chemeClr val="dk1"/>
                </a:solidFill>
              </a:rPr>
              <a:t>4</a:t>
            </a:fld>
            <a:endParaRPr>
              <a:solidFill>
                <a:schemeClr val="dk1"/>
              </a:solidFill>
            </a:endParaRPr>
          </a:p>
        </p:txBody>
      </p:sp>
      <p:sp>
        <p:nvSpPr>
          <p:cNvPr id="195" name="Google Shape;195;p4"/>
          <p:cNvSpPr/>
          <p:nvPr/>
        </p:nvSpPr>
        <p:spPr>
          <a:xfrm>
            <a:off x="2303585" y="2321171"/>
            <a:ext cx="504092" cy="521677"/>
          </a:xfrm>
          <a:prstGeom prst="ellipse">
            <a:avLst/>
          </a:prstGeom>
          <a:solidFill>
            <a:srgbClr val="FFFF00">
              <a:alpha val="6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6" name="Google Shape;196;p4"/>
          <p:cNvSpPr/>
          <p:nvPr/>
        </p:nvSpPr>
        <p:spPr>
          <a:xfrm>
            <a:off x="3053862" y="2995248"/>
            <a:ext cx="504092" cy="521677"/>
          </a:xfrm>
          <a:prstGeom prst="ellipse">
            <a:avLst/>
          </a:prstGeom>
          <a:solidFill>
            <a:srgbClr val="00B0F0">
              <a:alpha val="6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7" name="Google Shape;197;p4"/>
          <p:cNvSpPr txBox="1">
            <a:spLocks noGrp="1"/>
          </p:cNvSpPr>
          <p:nvPr>
            <p:ph type="ctrTitle"/>
          </p:nvPr>
        </p:nvSpPr>
        <p:spPr>
          <a:xfrm rot="-5400000">
            <a:off x="9151487" y="1473298"/>
            <a:ext cx="4327200" cy="1616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FUTURE PROJECTS</a:t>
            </a:r>
            <a:endParaRPr/>
          </a:p>
        </p:txBody>
      </p:sp>
      <p:sp>
        <p:nvSpPr>
          <p:cNvPr id="198" name="Google Shape;198;p4"/>
          <p:cNvSpPr/>
          <p:nvPr/>
        </p:nvSpPr>
        <p:spPr>
          <a:xfrm rot="1336973">
            <a:off x="802801" y="3878846"/>
            <a:ext cx="2807450" cy="870529"/>
          </a:xfrm>
          <a:prstGeom prst="rect">
            <a:avLst/>
          </a:prstGeom>
          <a:solidFill>
            <a:srgbClr val="EFBE1A">
              <a:alpha val="6470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9" name="Google Shape;199;p4"/>
          <p:cNvSpPr/>
          <p:nvPr/>
        </p:nvSpPr>
        <p:spPr>
          <a:xfrm>
            <a:off x="1667333" y="3346940"/>
            <a:ext cx="504092" cy="521677"/>
          </a:xfrm>
          <a:prstGeom prst="ellipse">
            <a:avLst/>
          </a:prstGeom>
          <a:solidFill>
            <a:srgbClr val="7030A0">
              <a:alpha val="6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0" name="Google Shape;200;p4"/>
          <p:cNvSpPr txBox="1"/>
          <p:nvPr/>
        </p:nvSpPr>
        <p:spPr>
          <a:xfrm>
            <a:off x="1031909" y="3379086"/>
            <a:ext cx="27443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 sz="14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1" name="Google Shape;201;p4"/>
          <p:cNvSpPr txBox="1"/>
          <p:nvPr/>
        </p:nvSpPr>
        <p:spPr>
          <a:xfrm>
            <a:off x="1155556" y="3102197"/>
            <a:ext cx="27443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 sz="14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2" name="Google Shape;202;p4"/>
          <p:cNvSpPr txBox="1"/>
          <p:nvPr/>
        </p:nvSpPr>
        <p:spPr>
          <a:xfrm>
            <a:off x="2439734" y="2515651"/>
            <a:ext cx="27443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 sz="14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3" name="Google Shape;203;p4"/>
          <p:cNvSpPr txBox="1"/>
          <p:nvPr/>
        </p:nvSpPr>
        <p:spPr>
          <a:xfrm>
            <a:off x="3263039" y="3141983"/>
            <a:ext cx="27443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</a:t>
            </a:r>
            <a:endParaRPr sz="14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4" name="Google Shape;204;p4"/>
          <p:cNvSpPr txBox="1"/>
          <p:nvPr/>
        </p:nvSpPr>
        <p:spPr>
          <a:xfrm>
            <a:off x="1847823" y="3541462"/>
            <a:ext cx="27443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</a:t>
            </a:r>
            <a:endParaRPr sz="14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5" name="Google Shape;205;p4"/>
          <p:cNvSpPr txBox="1"/>
          <p:nvPr/>
        </p:nvSpPr>
        <p:spPr>
          <a:xfrm>
            <a:off x="10032297" y="6336575"/>
            <a:ext cx="1282901" cy="467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36000" rIns="0" bIns="0" anchor="t" anchorCtr="0">
            <a:spAutoFit/>
          </a:bodyPr>
          <a:lstStyle/>
          <a:p>
            <a:pPr marL="0" marR="0" lvl="0" indent="0" algn="r" rtl="0">
              <a:lnSpc>
                <a:spcPct val="8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rPr>
              <a:t>Team</a:t>
            </a:r>
            <a:endParaRPr/>
          </a:p>
          <a:p>
            <a:pPr marL="0" marR="0" lvl="0" indent="0" algn="r" rtl="0">
              <a:lnSpc>
                <a:spcPct val="8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7030A0"/>
                </a:solidFill>
                <a:latin typeface="Corbel"/>
                <a:ea typeface="Corbel"/>
                <a:cs typeface="Corbel"/>
                <a:sym typeface="Corbel"/>
              </a:rPr>
              <a:t>AURORA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"/>
          <p:cNvSpPr txBox="1">
            <a:spLocks noGrp="1"/>
          </p:cNvSpPr>
          <p:nvPr>
            <p:ph type="title"/>
          </p:nvPr>
        </p:nvSpPr>
        <p:spPr>
          <a:xfrm>
            <a:off x="1473149" y="1474317"/>
            <a:ext cx="51849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GB"/>
              <a:t>LIGHT TRAFFIC AREA</a:t>
            </a:r>
            <a:endParaRPr/>
          </a:p>
        </p:txBody>
      </p:sp>
      <p:sp>
        <p:nvSpPr>
          <p:cNvPr id="212" name="Google Shape;212;p5"/>
          <p:cNvSpPr txBox="1">
            <a:spLocks noGrp="1"/>
          </p:cNvSpPr>
          <p:nvPr>
            <p:ph type="body" idx="1"/>
          </p:nvPr>
        </p:nvSpPr>
        <p:spPr>
          <a:xfrm>
            <a:off x="2159000" y="2177592"/>
            <a:ext cx="4499100" cy="72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GB"/>
              <a:t>How can we significantly </a:t>
            </a:r>
            <a:r>
              <a:rPr lang="en-GB" b="1"/>
              <a:t>reduce the traffic</a:t>
            </a:r>
            <a:r>
              <a:rPr lang="en-GB"/>
              <a:t> in key areas of the district?</a:t>
            </a:r>
            <a:endParaRPr/>
          </a:p>
        </p:txBody>
      </p:sp>
      <p:sp>
        <p:nvSpPr>
          <p:cNvPr id="213" name="Google Shape;213;p5"/>
          <p:cNvSpPr txBox="1">
            <a:spLocks noGrp="1"/>
          </p:cNvSpPr>
          <p:nvPr>
            <p:ph type="body" idx="3"/>
          </p:nvPr>
        </p:nvSpPr>
        <p:spPr>
          <a:xfrm>
            <a:off x="1473200" y="3176367"/>
            <a:ext cx="5184800" cy="2445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80000" tIns="252000" rIns="252000" bIns="0" anchor="t" anchorCtr="0">
            <a:noAutofit/>
          </a:bodyPr>
          <a:lstStyle/>
          <a:p>
            <a:pPr marL="266700" lvl="0" indent="-266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</a:pPr>
            <a:r>
              <a:rPr lang="en-GB" dirty="0"/>
              <a:t>Bus &amp; Tram Station </a:t>
            </a:r>
            <a:endParaRPr dirty="0"/>
          </a:p>
          <a:p>
            <a:pPr marL="266700" lvl="0" indent="-266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</a:pPr>
            <a:r>
              <a:rPr lang="en-GB" dirty="0"/>
              <a:t>Multi-storey car parking building</a:t>
            </a:r>
          </a:p>
          <a:p>
            <a:pPr marL="266700" lvl="0" indent="-266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</a:pPr>
            <a:r>
              <a:rPr lang="en-GB" dirty="0"/>
              <a:t>Car sharing</a:t>
            </a:r>
            <a:endParaRPr dirty="0"/>
          </a:p>
          <a:p>
            <a:pPr marL="266700" lvl="0" indent="-266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</a:pPr>
            <a:r>
              <a:rPr lang="en-GB" dirty="0"/>
              <a:t>Automated Accessibility Service</a:t>
            </a:r>
            <a:endParaRPr dirty="0"/>
          </a:p>
        </p:txBody>
      </p:sp>
      <p:sp>
        <p:nvSpPr>
          <p:cNvPr id="214" name="Google Shape;214;p5"/>
          <p:cNvSpPr txBox="1">
            <a:spLocks noGrp="1"/>
          </p:cNvSpPr>
          <p:nvPr>
            <p:ph type="sldNum" idx="12"/>
          </p:nvPr>
        </p:nvSpPr>
        <p:spPr>
          <a:xfrm>
            <a:off x="11447502" y="6401750"/>
            <a:ext cx="278418" cy="274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</a:t>
            </a:fld>
            <a:endParaRPr/>
          </a:p>
        </p:txBody>
      </p:sp>
      <p:sp>
        <p:nvSpPr>
          <p:cNvPr id="215" name="Google Shape;215;p5"/>
          <p:cNvSpPr txBox="1"/>
          <p:nvPr/>
        </p:nvSpPr>
        <p:spPr>
          <a:xfrm>
            <a:off x="9993399" y="6336575"/>
            <a:ext cx="1321800" cy="467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36000" rIns="0" bIns="0" anchor="t" anchorCtr="0">
            <a:spAutoFit/>
          </a:bodyPr>
          <a:lstStyle/>
          <a:p>
            <a:pPr marL="0" marR="0" lvl="0" indent="0" algn="r" rtl="0">
              <a:lnSpc>
                <a:spcPct val="8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rPr>
              <a:t>Team</a:t>
            </a:r>
            <a:endParaRPr/>
          </a:p>
          <a:p>
            <a:pPr marL="0" marR="0" lvl="0" indent="0" algn="r" rtl="0">
              <a:lnSpc>
                <a:spcPct val="8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7030A0"/>
                </a:solidFill>
                <a:latin typeface="Corbel"/>
                <a:ea typeface="Corbel"/>
                <a:cs typeface="Corbel"/>
                <a:sym typeface="Corbel"/>
              </a:rPr>
              <a:t>AURORA</a:t>
            </a:r>
            <a:endParaRPr/>
          </a:p>
        </p:txBody>
      </p:sp>
      <p:pic>
        <p:nvPicPr>
          <p:cNvPr id="216" name="Google Shape;216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49533" y="0"/>
            <a:ext cx="5342467" cy="5342467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5"/>
          <p:cNvSpPr txBox="1"/>
          <p:nvPr/>
        </p:nvSpPr>
        <p:spPr>
          <a:xfrm>
            <a:off x="432000" y="432000"/>
            <a:ext cx="91311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GB" sz="3200" b="1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pic>
        <p:nvPicPr>
          <p:cNvPr id="218" name="Google Shape;218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43749" y="4940574"/>
            <a:ext cx="1321800" cy="132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65650" y="4940575"/>
            <a:ext cx="1321800" cy="132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6" descr="A map of a city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52955" t="8132" r="1603" b="3961"/>
          <a:stretch/>
        </p:blipFill>
        <p:spPr>
          <a:xfrm>
            <a:off x="63886" y="41520"/>
            <a:ext cx="9968412" cy="6816480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6"/>
          <p:cNvSpPr/>
          <p:nvPr/>
        </p:nvSpPr>
        <p:spPr>
          <a:xfrm rot="1336973">
            <a:off x="1350494" y="2093169"/>
            <a:ext cx="2452914" cy="1814260"/>
          </a:xfrm>
          <a:prstGeom prst="rect">
            <a:avLst/>
          </a:prstGeom>
          <a:solidFill>
            <a:srgbClr val="92D050">
              <a:alpha val="6470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7" name="Google Shape;227;p6"/>
          <p:cNvSpPr txBox="1">
            <a:spLocks noGrp="1"/>
          </p:cNvSpPr>
          <p:nvPr>
            <p:ph type="subTitle" idx="1"/>
          </p:nvPr>
        </p:nvSpPr>
        <p:spPr>
          <a:xfrm>
            <a:off x="7326418" y="4650539"/>
            <a:ext cx="2456210" cy="119203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25200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GB"/>
              <a:t>Five focus zones for developments</a:t>
            </a:r>
            <a:endParaRPr/>
          </a:p>
        </p:txBody>
      </p:sp>
      <p:sp>
        <p:nvSpPr>
          <p:cNvPr id="228" name="Google Shape;228;p6"/>
          <p:cNvSpPr txBox="1">
            <a:spLocks noGrp="1"/>
          </p:cNvSpPr>
          <p:nvPr>
            <p:ph type="sldNum" idx="12"/>
          </p:nvPr>
        </p:nvSpPr>
        <p:spPr>
          <a:xfrm>
            <a:off x="11447502" y="6401750"/>
            <a:ext cx="278418" cy="274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chemeClr val="dk1"/>
                </a:solidFill>
              </a:rPr>
              <a:t>6</a:t>
            </a:fld>
            <a:endParaRPr>
              <a:solidFill>
                <a:schemeClr val="dk1"/>
              </a:solidFill>
            </a:endParaRPr>
          </a:p>
        </p:txBody>
      </p:sp>
      <p:sp>
        <p:nvSpPr>
          <p:cNvPr id="229" name="Google Shape;229;p6"/>
          <p:cNvSpPr/>
          <p:nvPr/>
        </p:nvSpPr>
        <p:spPr>
          <a:xfrm>
            <a:off x="2303585" y="2321171"/>
            <a:ext cx="504092" cy="521677"/>
          </a:xfrm>
          <a:prstGeom prst="ellipse">
            <a:avLst/>
          </a:prstGeom>
          <a:solidFill>
            <a:srgbClr val="FFFF00">
              <a:alpha val="6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0" name="Google Shape;230;p6"/>
          <p:cNvSpPr/>
          <p:nvPr/>
        </p:nvSpPr>
        <p:spPr>
          <a:xfrm>
            <a:off x="3053862" y="2995248"/>
            <a:ext cx="504092" cy="521677"/>
          </a:xfrm>
          <a:prstGeom prst="ellipse">
            <a:avLst/>
          </a:prstGeom>
          <a:solidFill>
            <a:srgbClr val="00B0F0">
              <a:alpha val="6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1" name="Google Shape;231;p6"/>
          <p:cNvSpPr txBox="1">
            <a:spLocks noGrp="1"/>
          </p:cNvSpPr>
          <p:nvPr>
            <p:ph type="ctrTitle"/>
          </p:nvPr>
        </p:nvSpPr>
        <p:spPr>
          <a:xfrm rot="-5400000">
            <a:off x="9151487" y="1473298"/>
            <a:ext cx="4327200" cy="1616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FUTURE PROJECTS</a:t>
            </a:r>
            <a:endParaRPr/>
          </a:p>
        </p:txBody>
      </p:sp>
      <p:sp>
        <p:nvSpPr>
          <p:cNvPr id="232" name="Google Shape;232;p6"/>
          <p:cNvSpPr/>
          <p:nvPr/>
        </p:nvSpPr>
        <p:spPr>
          <a:xfrm rot="1336973">
            <a:off x="802801" y="3878846"/>
            <a:ext cx="2807450" cy="870529"/>
          </a:xfrm>
          <a:prstGeom prst="rect">
            <a:avLst/>
          </a:prstGeom>
          <a:solidFill>
            <a:srgbClr val="EFBE1A">
              <a:alpha val="6470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3" name="Google Shape;233;p6"/>
          <p:cNvSpPr/>
          <p:nvPr/>
        </p:nvSpPr>
        <p:spPr>
          <a:xfrm>
            <a:off x="1667333" y="3346940"/>
            <a:ext cx="504092" cy="521677"/>
          </a:xfrm>
          <a:prstGeom prst="ellipse">
            <a:avLst/>
          </a:prstGeom>
          <a:solidFill>
            <a:srgbClr val="7030A0">
              <a:alpha val="6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4" name="Google Shape;234;p6"/>
          <p:cNvSpPr txBox="1"/>
          <p:nvPr/>
        </p:nvSpPr>
        <p:spPr>
          <a:xfrm>
            <a:off x="1031909" y="3379086"/>
            <a:ext cx="27443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 sz="14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5" name="Google Shape;235;p6"/>
          <p:cNvSpPr txBox="1"/>
          <p:nvPr/>
        </p:nvSpPr>
        <p:spPr>
          <a:xfrm>
            <a:off x="1155556" y="3102197"/>
            <a:ext cx="27443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 sz="14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6" name="Google Shape;236;p6"/>
          <p:cNvSpPr txBox="1"/>
          <p:nvPr/>
        </p:nvSpPr>
        <p:spPr>
          <a:xfrm>
            <a:off x="2439734" y="2515651"/>
            <a:ext cx="27443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 sz="14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7" name="Google Shape;237;p6"/>
          <p:cNvSpPr txBox="1"/>
          <p:nvPr/>
        </p:nvSpPr>
        <p:spPr>
          <a:xfrm>
            <a:off x="3263039" y="3141983"/>
            <a:ext cx="27443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</a:t>
            </a:r>
            <a:endParaRPr sz="14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8" name="Google Shape;238;p6"/>
          <p:cNvSpPr txBox="1"/>
          <p:nvPr/>
        </p:nvSpPr>
        <p:spPr>
          <a:xfrm>
            <a:off x="1847823" y="3541462"/>
            <a:ext cx="27443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</a:t>
            </a:r>
            <a:endParaRPr sz="14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9" name="Google Shape;239;p6"/>
          <p:cNvSpPr txBox="1"/>
          <p:nvPr/>
        </p:nvSpPr>
        <p:spPr>
          <a:xfrm>
            <a:off x="10032299" y="6336575"/>
            <a:ext cx="1282800" cy="467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36000" rIns="0" bIns="0" anchor="t" anchorCtr="0">
            <a:spAutoFit/>
          </a:bodyPr>
          <a:lstStyle/>
          <a:p>
            <a:pPr marL="0" marR="0" lvl="0" indent="0" algn="r" rtl="0">
              <a:lnSpc>
                <a:spcPct val="8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rPr>
              <a:t>Team</a:t>
            </a:r>
            <a:endParaRPr/>
          </a:p>
          <a:p>
            <a:pPr marL="0" marR="0" lvl="0" indent="0" algn="r" rtl="0">
              <a:lnSpc>
                <a:spcPct val="8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7030A0"/>
                </a:solidFill>
                <a:latin typeface="Corbel"/>
                <a:ea typeface="Corbel"/>
                <a:cs typeface="Corbel"/>
                <a:sym typeface="Corbel"/>
              </a:rPr>
              <a:t>AURORA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9"/>
          <p:cNvSpPr txBox="1">
            <a:spLocks noGrp="1"/>
          </p:cNvSpPr>
          <p:nvPr>
            <p:ph type="title"/>
          </p:nvPr>
        </p:nvSpPr>
        <p:spPr>
          <a:xfrm>
            <a:off x="1473286" y="1474367"/>
            <a:ext cx="5184913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GB"/>
              <a:t>10- MINUTE CITY</a:t>
            </a:r>
            <a:endParaRPr/>
          </a:p>
        </p:txBody>
      </p:sp>
      <p:sp>
        <p:nvSpPr>
          <p:cNvPr id="246" name="Google Shape;246;p9"/>
          <p:cNvSpPr txBox="1">
            <a:spLocks noGrp="1"/>
          </p:cNvSpPr>
          <p:nvPr>
            <p:ph type="body" idx="1"/>
          </p:nvPr>
        </p:nvSpPr>
        <p:spPr>
          <a:xfrm>
            <a:off x="2159000" y="2177592"/>
            <a:ext cx="4498999" cy="727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GB"/>
              <a:t>How can we provide the </a:t>
            </a:r>
            <a:r>
              <a:rPr lang="en-GB" b="1"/>
              <a:t>best mobility experience </a:t>
            </a:r>
            <a:r>
              <a:rPr lang="en-GB"/>
              <a:t>in </a:t>
            </a:r>
            <a:r>
              <a:rPr lang="en-GB">
                <a:solidFill>
                  <a:srgbClr val="3E908B"/>
                </a:solidFill>
              </a:rPr>
              <a:t>most sustainable way</a:t>
            </a:r>
            <a:r>
              <a:rPr lang="en-GB"/>
              <a:t>?</a:t>
            </a:r>
            <a:endParaRPr/>
          </a:p>
        </p:txBody>
      </p:sp>
      <p:sp>
        <p:nvSpPr>
          <p:cNvPr id="247" name="Google Shape;247;p9"/>
          <p:cNvSpPr txBox="1">
            <a:spLocks noGrp="1"/>
          </p:cNvSpPr>
          <p:nvPr>
            <p:ph type="body" idx="3"/>
          </p:nvPr>
        </p:nvSpPr>
        <p:spPr>
          <a:xfrm>
            <a:off x="1473288" y="2905142"/>
            <a:ext cx="5184900" cy="2445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80000" tIns="252000" rIns="252000" bIns="0" anchor="t" anchorCtr="0">
            <a:noAutofit/>
          </a:bodyPr>
          <a:lstStyle/>
          <a:p>
            <a:pPr marL="266700" lvl="0" indent="-266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</a:pPr>
            <a:r>
              <a:rPr lang="en-GB" dirty="0"/>
              <a:t>Shopping District </a:t>
            </a:r>
            <a:endParaRPr dirty="0"/>
          </a:p>
          <a:p>
            <a:pPr marL="266700" lvl="0" indent="-266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</a:pPr>
            <a:r>
              <a:rPr lang="en-GB" dirty="0" err="1"/>
              <a:t>Hiedanranta</a:t>
            </a:r>
            <a:r>
              <a:rPr lang="en-GB" dirty="0"/>
              <a:t> culture reflected in urban spaces</a:t>
            </a:r>
            <a:endParaRPr dirty="0"/>
          </a:p>
          <a:p>
            <a:pPr marL="266700" lvl="0" indent="-266700" algn="l" rtl="0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GB" dirty="0"/>
              <a:t>From old factory to community library</a:t>
            </a:r>
            <a:endParaRPr dirty="0"/>
          </a:p>
          <a:p>
            <a:pPr marL="266700" lvl="0" indent="-266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</a:pP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Beach &amp; Floating Sauna cafe</a:t>
            </a:r>
            <a:endParaRPr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48" name="Google Shape;248;p9"/>
          <p:cNvSpPr txBox="1">
            <a:spLocks noGrp="1"/>
          </p:cNvSpPr>
          <p:nvPr>
            <p:ph type="sldNum" idx="12"/>
          </p:nvPr>
        </p:nvSpPr>
        <p:spPr>
          <a:xfrm>
            <a:off x="11447502" y="6401750"/>
            <a:ext cx="278418" cy="274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7</a:t>
            </a:fld>
            <a:endParaRPr/>
          </a:p>
        </p:txBody>
      </p:sp>
      <p:pic>
        <p:nvPicPr>
          <p:cNvPr id="249" name="Google Shape;249;p9" descr="A city with many buildings and a street with trees and peop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25557" t="910" r="25047" b="9153"/>
          <a:stretch/>
        </p:blipFill>
        <p:spPr>
          <a:xfrm>
            <a:off x="6773413" y="-16933"/>
            <a:ext cx="5418588" cy="5638800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9"/>
          <p:cNvSpPr txBox="1"/>
          <p:nvPr/>
        </p:nvSpPr>
        <p:spPr>
          <a:xfrm>
            <a:off x="9967153" y="6336575"/>
            <a:ext cx="1347821" cy="467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36000" rIns="0" bIns="0" anchor="t" anchorCtr="0">
            <a:spAutoFit/>
          </a:bodyPr>
          <a:lstStyle/>
          <a:p>
            <a:pPr marL="0" marR="0" lvl="0" indent="0" algn="r" rtl="0">
              <a:lnSpc>
                <a:spcPct val="8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rPr>
              <a:t>Team</a:t>
            </a:r>
            <a:endParaRPr/>
          </a:p>
          <a:p>
            <a:pPr marL="0" marR="0" lvl="0" indent="0" algn="r" rtl="0">
              <a:lnSpc>
                <a:spcPct val="8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7030A0"/>
                </a:solidFill>
                <a:latin typeface="Corbel"/>
                <a:ea typeface="Corbel"/>
                <a:cs typeface="Corbel"/>
                <a:sym typeface="Corbel"/>
              </a:rPr>
              <a:t>AURORA</a:t>
            </a:r>
            <a:endParaRPr/>
          </a:p>
        </p:txBody>
      </p:sp>
      <p:sp>
        <p:nvSpPr>
          <p:cNvPr id="251" name="Google Shape;251;p9"/>
          <p:cNvSpPr txBox="1"/>
          <p:nvPr/>
        </p:nvSpPr>
        <p:spPr>
          <a:xfrm>
            <a:off x="432000" y="432000"/>
            <a:ext cx="91311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GB" sz="3200" b="1">
                <a:solidFill>
                  <a:schemeClr val="dk1"/>
                </a:solidFill>
              </a:rPr>
              <a:t>2</a:t>
            </a:r>
            <a:endParaRPr/>
          </a:p>
        </p:txBody>
      </p:sp>
      <p:pic>
        <p:nvPicPr>
          <p:cNvPr id="252" name="Google Shape;252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24847" y="4951659"/>
            <a:ext cx="1533100" cy="153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57946" y="4951646"/>
            <a:ext cx="1533100" cy="153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0"/>
          <p:cNvSpPr txBox="1">
            <a:spLocks noGrp="1"/>
          </p:cNvSpPr>
          <p:nvPr>
            <p:ph type="title"/>
          </p:nvPr>
        </p:nvSpPr>
        <p:spPr>
          <a:xfrm>
            <a:off x="1473286" y="1474367"/>
            <a:ext cx="5184913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GB"/>
              <a:t>BEACH &amp; </a:t>
            </a:r>
            <a:br>
              <a:rPr lang="en-GB"/>
            </a:br>
            <a:r>
              <a:rPr lang="en-GB"/>
              <a:t>FLOATING SAUNA CAFE</a:t>
            </a:r>
            <a:endParaRPr/>
          </a:p>
        </p:txBody>
      </p:sp>
      <p:sp>
        <p:nvSpPr>
          <p:cNvPr id="260" name="Google Shape;260;p10"/>
          <p:cNvSpPr txBox="1">
            <a:spLocks noGrp="1"/>
          </p:cNvSpPr>
          <p:nvPr>
            <p:ph type="body" idx="1"/>
          </p:nvPr>
        </p:nvSpPr>
        <p:spPr>
          <a:xfrm>
            <a:off x="2159000" y="2177592"/>
            <a:ext cx="4498999" cy="727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GB"/>
              <a:t>How can we make Hiedanranta                        </a:t>
            </a:r>
            <a:r>
              <a:rPr lang="en-GB" b="1"/>
              <a:t>the main attraction point </a:t>
            </a:r>
            <a:r>
              <a:rPr lang="en-GB"/>
              <a:t>of </a:t>
            </a:r>
            <a:r>
              <a:rPr lang="en-GB">
                <a:solidFill>
                  <a:srgbClr val="FF0000"/>
                </a:solidFill>
              </a:rPr>
              <a:t>Tampere</a:t>
            </a:r>
            <a:r>
              <a:rPr lang="en-GB"/>
              <a:t>?</a:t>
            </a:r>
            <a:endParaRPr/>
          </a:p>
        </p:txBody>
      </p:sp>
      <p:sp>
        <p:nvSpPr>
          <p:cNvPr id="261" name="Google Shape;261;p10"/>
          <p:cNvSpPr txBox="1">
            <a:spLocks noGrp="1"/>
          </p:cNvSpPr>
          <p:nvPr>
            <p:ph type="body" idx="3"/>
          </p:nvPr>
        </p:nvSpPr>
        <p:spPr>
          <a:xfrm>
            <a:off x="1473336" y="3012667"/>
            <a:ext cx="5184900" cy="2445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80000" tIns="252000" rIns="252000" bIns="0" anchor="t" anchorCtr="0">
            <a:noAutofit/>
          </a:bodyPr>
          <a:lstStyle/>
          <a:p>
            <a:pPr marL="266700" lvl="0" indent="-266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</a:pPr>
            <a:r>
              <a:rPr lang="en-GB"/>
              <a:t>Appealing lakeside </a:t>
            </a:r>
            <a:endParaRPr/>
          </a:p>
          <a:p>
            <a:pPr marL="266700" lvl="0" indent="-266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</a:pPr>
            <a:r>
              <a:rPr lang="en-GB"/>
              <a:t>Summer and winter sports</a:t>
            </a:r>
            <a:endParaRPr/>
          </a:p>
          <a:p>
            <a:pPr marL="266700" lvl="0" indent="-266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</a:pPr>
            <a:r>
              <a:rPr lang="en-GB"/>
              <a:t>Floating café with sauna</a:t>
            </a:r>
            <a:endParaRPr/>
          </a:p>
          <a:p>
            <a:pPr marL="266700" lvl="0" indent="-266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</a:pPr>
            <a:r>
              <a:rPr lang="en-GB"/>
              <a:t>Attraction point for local tourists</a:t>
            </a:r>
            <a:endParaRPr/>
          </a:p>
        </p:txBody>
      </p:sp>
      <p:sp>
        <p:nvSpPr>
          <p:cNvPr id="262" name="Google Shape;262;p10"/>
          <p:cNvSpPr txBox="1">
            <a:spLocks noGrp="1"/>
          </p:cNvSpPr>
          <p:nvPr>
            <p:ph type="sldNum" idx="12"/>
          </p:nvPr>
        </p:nvSpPr>
        <p:spPr>
          <a:xfrm>
            <a:off x="11447502" y="6401750"/>
            <a:ext cx="278418" cy="274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8</a:t>
            </a:fld>
            <a:endParaRPr/>
          </a:p>
        </p:txBody>
      </p:sp>
      <p:pic>
        <p:nvPicPr>
          <p:cNvPr id="263" name="Google Shape;263;p10" descr="A model of a town with a body of water and tree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1977" t="15718" r="25292" b="9141"/>
          <a:stretch/>
        </p:blipFill>
        <p:spPr>
          <a:xfrm>
            <a:off x="6750404" y="0"/>
            <a:ext cx="5441596" cy="5621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32497" y="4868659"/>
            <a:ext cx="1533100" cy="153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65600" y="4868650"/>
            <a:ext cx="1533100" cy="1533100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10"/>
          <p:cNvSpPr txBox="1"/>
          <p:nvPr/>
        </p:nvSpPr>
        <p:spPr>
          <a:xfrm>
            <a:off x="9993399" y="6336575"/>
            <a:ext cx="1321800" cy="467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36000" rIns="0" bIns="0" anchor="t" anchorCtr="0">
            <a:spAutoFit/>
          </a:bodyPr>
          <a:lstStyle/>
          <a:p>
            <a:pPr marL="0" marR="0" lvl="0" indent="0" algn="r" rtl="0">
              <a:lnSpc>
                <a:spcPct val="8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rPr>
              <a:t>Team</a:t>
            </a:r>
            <a:endParaRPr/>
          </a:p>
          <a:p>
            <a:pPr marL="0" marR="0" lvl="0" indent="0" algn="r" rtl="0">
              <a:lnSpc>
                <a:spcPct val="8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7030A0"/>
                </a:solidFill>
                <a:latin typeface="Corbel"/>
                <a:ea typeface="Corbel"/>
                <a:cs typeface="Corbel"/>
                <a:sym typeface="Corbel"/>
              </a:rPr>
              <a:t>AURORA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8" descr="A map of a city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52955" t="8132" r="1603" b="3961"/>
          <a:stretch/>
        </p:blipFill>
        <p:spPr>
          <a:xfrm>
            <a:off x="63886" y="41520"/>
            <a:ext cx="9968412" cy="6816480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8"/>
          <p:cNvSpPr/>
          <p:nvPr/>
        </p:nvSpPr>
        <p:spPr>
          <a:xfrm rot="1336973">
            <a:off x="1350494" y="2093169"/>
            <a:ext cx="2452914" cy="1814260"/>
          </a:xfrm>
          <a:prstGeom prst="rect">
            <a:avLst/>
          </a:prstGeom>
          <a:solidFill>
            <a:srgbClr val="92D050">
              <a:alpha val="6470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4" name="Google Shape;274;p8"/>
          <p:cNvSpPr txBox="1">
            <a:spLocks noGrp="1"/>
          </p:cNvSpPr>
          <p:nvPr>
            <p:ph type="subTitle" idx="1"/>
          </p:nvPr>
        </p:nvSpPr>
        <p:spPr>
          <a:xfrm>
            <a:off x="7326418" y="4650539"/>
            <a:ext cx="2456210" cy="119203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25200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GB"/>
              <a:t>Five focus zones for developments</a:t>
            </a:r>
            <a:endParaRPr/>
          </a:p>
        </p:txBody>
      </p:sp>
      <p:sp>
        <p:nvSpPr>
          <p:cNvPr id="275" name="Google Shape;275;p8"/>
          <p:cNvSpPr txBox="1">
            <a:spLocks noGrp="1"/>
          </p:cNvSpPr>
          <p:nvPr>
            <p:ph type="sldNum" idx="12"/>
          </p:nvPr>
        </p:nvSpPr>
        <p:spPr>
          <a:xfrm>
            <a:off x="11447502" y="6401750"/>
            <a:ext cx="278418" cy="274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chemeClr val="dk1"/>
                </a:solidFill>
              </a:rPr>
              <a:t>9</a:t>
            </a:fld>
            <a:endParaRPr>
              <a:solidFill>
                <a:schemeClr val="dk1"/>
              </a:solidFill>
            </a:endParaRPr>
          </a:p>
        </p:txBody>
      </p:sp>
      <p:sp>
        <p:nvSpPr>
          <p:cNvPr id="276" name="Google Shape;276;p8"/>
          <p:cNvSpPr/>
          <p:nvPr/>
        </p:nvSpPr>
        <p:spPr>
          <a:xfrm>
            <a:off x="2303585" y="2321171"/>
            <a:ext cx="504092" cy="521677"/>
          </a:xfrm>
          <a:prstGeom prst="ellipse">
            <a:avLst/>
          </a:prstGeom>
          <a:solidFill>
            <a:srgbClr val="FFFF00">
              <a:alpha val="6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7" name="Google Shape;277;p8"/>
          <p:cNvSpPr/>
          <p:nvPr/>
        </p:nvSpPr>
        <p:spPr>
          <a:xfrm>
            <a:off x="3053862" y="2995248"/>
            <a:ext cx="504092" cy="521677"/>
          </a:xfrm>
          <a:prstGeom prst="ellipse">
            <a:avLst/>
          </a:prstGeom>
          <a:solidFill>
            <a:srgbClr val="00B0F0">
              <a:alpha val="6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8" name="Google Shape;278;p8"/>
          <p:cNvSpPr txBox="1">
            <a:spLocks noGrp="1"/>
          </p:cNvSpPr>
          <p:nvPr>
            <p:ph type="ctrTitle"/>
          </p:nvPr>
        </p:nvSpPr>
        <p:spPr>
          <a:xfrm rot="-5400000">
            <a:off x="9151487" y="1473298"/>
            <a:ext cx="4327200" cy="1616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FUTURE PROJECTS</a:t>
            </a:r>
            <a:endParaRPr/>
          </a:p>
        </p:txBody>
      </p:sp>
      <p:sp>
        <p:nvSpPr>
          <p:cNvPr id="279" name="Google Shape;279;p8"/>
          <p:cNvSpPr/>
          <p:nvPr/>
        </p:nvSpPr>
        <p:spPr>
          <a:xfrm rot="1336973">
            <a:off x="802801" y="3878846"/>
            <a:ext cx="2807450" cy="870529"/>
          </a:xfrm>
          <a:prstGeom prst="rect">
            <a:avLst/>
          </a:prstGeom>
          <a:solidFill>
            <a:srgbClr val="EFBE1A">
              <a:alpha val="6470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0" name="Google Shape;280;p8"/>
          <p:cNvSpPr/>
          <p:nvPr/>
        </p:nvSpPr>
        <p:spPr>
          <a:xfrm>
            <a:off x="1667333" y="3346940"/>
            <a:ext cx="504092" cy="521677"/>
          </a:xfrm>
          <a:prstGeom prst="ellipse">
            <a:avLst/>
          </a:prstGeom>
          <a:solidFill>
            <a:srgbClr val="7030A0">
              <a:alpha val="6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1" name="Google Shape;281;p8"/>
          <p:cNvSpPr txBox="1"/>
          <p:nvPr/>
        </p:nvSpPr>
        <p:spPr>
          <a:xfrm>
            <a:off x="1031909" y="3379086"/>
            <a:ext cx="27443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 sz="14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2" name="Google Shape;282;p8"/>
          <p:cNvSpPr txBox="1"/>
          <p:nvPr/>
        </p:nvSpPr>
        <p:spPr>
          <a:xfrm>
            <a:off x="1155556" y="3102197"/>
            <a:ext cx="27443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 sz="14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3" name="Google Shape;283;p8"/>
          <p:cNvSpPr txBox="1"/>
          <p:nvPr/>
        </p:nvSpPr>
        <p:spPr>
          <a:xfrm>
            <a:off x="2439734" y="2515651"/>
            <a:ext cx="27443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 sz="14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4" name="Google Shape;284;p8"/>
          <p:cNvSpPr txBox="1"/>
          <p:nvPr/>
        </p:nvSpPr>
        <p:spPr>
          <a:xfrm>
            <a:off x="3263039" y="3141983"/>
            <a:ext cx="27443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</a:t>
            </a:r>
            <a:endParaRPr sz="14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5" name="Google Shape;285;p8"/>
          <p:cNvSpPr txBox="1"/>
          <p:nvPr/>
        </p:nvSpPr>
        <p:spPr>
          <a:xfrm>
            <a:off x="1847823" y="3541462"/>
            <a:ext cx="27443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</a:t>
            </a:r>
            <a:endParaRPr sz="14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6" name="Google Shape;286;p8"/>
          <p:cNvSpPr txBox="1"/>
          <p:nvPr/>
        </p:nvSpPr>
        <p:spPr>
          <a:xfrm>
            <a:off x="10032300" y="6336575"/>
            <a:ext cx="1282800" cy="467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36000" rIns="0" bIns="0" anchor="t" anchorCtr="0">
            <a:spAutoFit/>
          </a:bodyPr>
          <a:lstStyle/>
          <a:p>
            <a:pPr marL="0" marR="0" lvl="0" indent="0" algn="r" rtl="0">
              <a:lnSpc>
                <a:spcPct val="8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rPr>
              <a:t>Team</a:t>
            </a:r>
            <a:endParaRPr/>
          </a:p>
          <a:p>
            <a:pPr marL="0" marR="0" lvl="0" indent="0" algn="r" rtl="0">
              <a:lnSpc>
                <a:spcPct val="8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7030A0"/>
                </a:solidFill>
                <a:latin typeface="Corbel"/>
                <a:ea typeface="Corbel"/>
                <a:cs typeface="Corbel"/>
                <a:sym typeface="Corbel"/>
              </a:rPr>
              <a:t>AURORA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34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5CB8B3"/>
      </a:accent1>
      <a:accent2>
        <a:srgbClr val="F5D66E"/>
      </a:accent2>
      <a:accent3>
        <a:srgbClr val="D78189"/>
      </a:accent3>
      <a:accent4>
        <a:srgbClr val="7030A0"/>
      </a:accent4>
      <a:accent5>
        <a:srgbClr val="0070C0"/>
      </a:accent5>
      <a:accent6>
        <a:srgbClr val="C4D36D"/>
      </a:accent6>
      <a:hlink>
        <a:srgbClr val="54C3BD"/>
      </a:hlink>
      <a:folHlink>
        <a:srgbClr val="54C3B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476</Words>
  <Application>Microsoft Office PowerPoint</Application>
  <PresentationFormat>Widescreen</PresentationFormat>
  <Paragraphs>176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Times New Roman</vt:lpstr>
      <vt:lpstr>Arial</vt:lpstr>
      <vt:lpstr>Corbel</vt:lpstr>
      <vt:lpstr>Calibri</vt:lpstr>
      <vt:lpstr>Office Theme</vt:lpstr>
      <vt:lpstr>HIEDANRANTA - A VISION FOR  SUSTAINABLE FUTURE</vt:lpstr>
      <vt:lpstr>CURRENT STATE</vt:lpstr>
      <vt:lpstr>OUR PROMISE FOR 2035</vt:lpstr>
      <vt:lpstr>FUTURE PROJECTS</vt:lpstr>
      <vt:lpstr>LIGHT TRAFFIC AREA</vt:lpstr>
      <vt:lpstr>FUTURE PROJECTS</vt:lpstr>
      <vt:lpstr>10- MINUTE CITY</vt:lpstr>
      <vt:lpstr>BEACH &amp;  FLOATING SAUNA CAFE</vt:lpstr>
      <vt:lpstr>FUTURE PROJECTS</vt:lpstr>
      <vt:lpstr>REGENERATIVE CITY</vt:lpstr>
      <vt:lpstr>FUTURE PROJECTS</vt:lpstr>
      <vt:lpstr>INCREASE THE MULTI MODALITY AT HIEDANRANTA DISTRICT</vt:lpstr>
      <vt:lpstr>FAST CONNECTION TO HELSINKI AIRPORT AND BEYOND</vt:lpstr>
      <vt:lpstr>FUTURE PROJECTS</vt:lpstr>
      <vt:lpstr>HIEDANRANTA AS  DATA PILOT</vt:lpstr>
      <vt:lpstr>GAMIFICATION OF MOBILITY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Aleyna Eser (TAU)</dc:creator>
  <cp:lastModifiedBy>Aleyna Eser (TAU)</cp:lastModifiedBy>
  <cp:revision>1</cp:revision>
  <dcterms:created xsi:type="dcterms:W3CDTF">2024-10-24T13:22:27Z</dcterms:created>
  <dcterms:modified xsi:type="dcterms:W3CDTF">2024-10-24T19:04:38Z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0x010100DEEA25CC0A0AC24199CDC46C25B8B0BC</vt:lpwstr>
  </property>
</Properties>
</file>